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84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2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0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0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5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5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65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9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2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5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364ED-8F35-4692-85EF-DAE2530270BC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896E-A4A1-4FEA-AC16-3F8DB3F39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8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" t="28875" r="26307" b="17312"/>
          <a:stretch/>
        </p:blipFill>
        <p:spPr bwMode="auto">
          <a:xfrm>
            <a:off x="-1" y="414337"/>
            <a:ext cx="9144001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85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Bharti Airtel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B0008310</dc:creator>
  <cp:lastModifiedBy>B0008310</cp:lastModifiedBy>
  <cp:revision>1</cp:revision>
  <dcterms:created xsi:type="dcterms:W3CDTF">2013-10-21T11:37:09Z</dcterms:created>
  <dcterms:modified xsi:type="dcterms:W3CDTF">2013-10-21T11:38:42Z</dcterms:modified>
</cp:coreProperties>
</file>