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10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777-23D2-4065-B33C-0095A73E8EE5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10B4-B163-48D1-9322-B064D66A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udentoffortune.com/question/2445829/Accounting-Exercises--3/4011227-Textbook%20page%20E3-12.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23317200" cy="310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7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Bharti Airtel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B0008310</dc:creator>
  <cp:lastModifiedBy>B0008310</cp:lastModifiedBy>
  <cp:revision>1</cp:revision>
  <dcterms:created xsi:type="dcterms:W3CDTF">2013-05-15T11:22:52Z</dcterms:created>
  <dcterms:modified xsi:type="dcterms:W3CDTF">2013-05-15T11:23:32Z</dcterms:modified>
</cp:coreProperties>
</file>