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08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160FC-3C29-4227-A8BA-12C5D814E071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D6C6-4228-47A5-B9E9-0B76D0049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338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160FC-3C29-4227-A8BA-12C5D814E071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D6C6-4228-47A5-B9E9-0B76D0049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59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160FC-3C29-4227-A8BA-12C5D814E071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D6C6-4228-47A5-B9E9-0B76D0049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37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160FC-3C29-4227-A8BA-12C5D814E071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D6C6-4228-47A5-B9E9-0B76D0049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728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160FC-3C29-4227-A8BA-12C5D814E071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D6C6-4228-47A5-B9E9-0B76D0049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33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160FC-3C29-4227-A8BA-12C5D814E071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D6C6-4228-47A5-B9E9-0B76D0049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73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160FC-3C29-4227-A8BA-12C5D814E071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D6C6-4228-47A5-B9E9-0B76D0049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87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160FC-3C29-4227-A8BA-12C5D814E071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D6C6-4228-47A5-B9E9-0B76D0049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09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160FC-3C29-4227-A8BA-12C5D814E071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D6C6-4228-47A5-B9E9-0B76D0049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94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160FC-3C29-4227-A8BA-12C5D814E071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D6C6-4228-47A5-B9E9-0B76D0049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04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160FC-3C29-4227-A8BA-12C5D814E071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2D6C6-4228-47A5-B9E9-0B76D0049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52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160FC-3C29-4227-A8BA-12C5D814E071}" type="datetimeFigureOut">
              <a:rPr lang="en-US" smtClean="0"/>
              <a:t>8/20/2013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2D6C6-4228-47A5-B9E9-0B76D0049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305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52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57400" y="-1"/>
            <a:ext cx="15068550" cy="8471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0594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Aja Felice</cp:lastModifiedBy>
  <cp:revision>1</cp:revision>
  <dcterms:created xsi:type="dcterms:W3CDTF">2013-08-20T04:02:35Z</dcterms:created>
  <dcterms:modified xsi:type="dcterms:W3CDTF">2013-08-20T04:03:53Z</dcterms:modified>
</cp:coreProperties>
</file>