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7F63-E99A-4390-B54F-C6C685A335B8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4F0-F9FF-4D0C-BFF9-4C4BB10FC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7F63-E99A-4390-B54F-C6C685A335B8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4F0-F9FF-4D0C-BFF9-4C4BB10FC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7F63-E99A-4390-B54F-C6C685A335B8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4F0-F9FF-4D0C-BFF9-4C4BB10FC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7F63-E99A-4390-B54F-C6C685A335B8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4F0-F9FF-4D0C-BFF9-4C4BB10FC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7F63-E99A-4390-B54F-C6C685A335B8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4F0-F9FF-4D0C-BFF9-4C4BB10FC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7F63-E99A-4390-B54F-C6C685A335B8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4F0-F9FF-4D0C-BFF9-4C4BB10FC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7F63-E99A-4390-B54F-C6C685A335B8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4F0-F9FF-4D0C-BFF9-4C4BB10FC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7F63-E99A-4390-B54F-C6C685A335B8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4F0-F9FF-4D0C-BFF9-4C4BB10FC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7F63-E99A-4390-B54F-C6C685A335B8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4F0-F9FF-4D0C-BFF9-4C4BB10FC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7F63-E99A-4390-B54F-C6C685A335B8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4F0-F9FF-4D0C-BFF9-4C4BB10FC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7F63-E99A-4390-B54F-C6C685A335B8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4F0-F9FF-4D0C-BFF9-4C4BB10FC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27F63-E99A-4390-B54F-C6C685A335B8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DF4F0-F9FF-4D0C-BFF9-4C4BB10FC6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417" t="14815" r="41250" b="39259"/>
          <a:stretch>
            <a:fillRect/>
          </a:stretch>
        </p:blipFill>
        <p:spPr bwMode="auto">
          <a:xfrm>
            <a:off x="0" y="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0417" t="22222" r="41250" b="48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9583" t="30370" r="63750" b="27408"/>
          <a:stretch>
            <a:fillRect/>
          </a:stretch>
        </p:blipFill>
        <p:spPr bwMode="auto">
          <a:xfrm>
            <a:off x="5105400" y="2971800"/>
            <a:ext cx="304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417" t="10370" r="41250" b="7407"/>
          <a:stretch>
            <a:fillRect/>
          </a:stretch>
        </p:blipFill>
        <p:spPr bwMode="auto">
          <a:xfrm>
            <a:off x="304800" y="0"/>
            <a:ext cx="8153400" cy="670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833" t="14815" r="41667" b="13333"/>
          <a:stretch>
            <a:fillRect/>
          </a:stretch>
        </p:blipFill>
        <p:spPr bwMode="auto">
          <a:xfrm>
            <a:off x="0" y="0"/>
            <a:ext cx="8686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0833" t="7407" r="41667" b="10370"/>
          <a:stretch>
            <a:fillRect/>
          </a:stretch>
        </p:blipFill>
        <p:spPr bwMode="auto">
          <a:xfrm>
            <a:off x="152400" y="1524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1250" t="8148" r="42083" b="21482"/>
          <a:stretch>
            <a:fillRect/>
          </a:stretch>
        </p:blipFill>
        <p:spPr bwMode="auto">
          <a:xfrm>
            <a:off x="0" y="0"/>
            <a:ext cx="8534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0833" t="8148" r="41667" b="8148"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0000" t="63704" r="44167" b="11111"/>
          <a:stretch>
            <a:fillRect/>
          </a:stretch>
        </p:blipFill>
        <p:spPr bwMode="auto">
          <a:xfrm>
            <a:off x="304800" y="1295400"/>
            <a:ext cx="838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</cp:revision>
  <dcterms:created xsi:type="dcterms:W3CDTF">2013-02-15T06:59:28Z</dcterms:created>
  <dcterms:modified xsi:type="dcterms:W3CDTF">2013-02-15T07:15:39Z</dcterms:modified>
</cp:coreProperties>
</file>