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64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84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/>
    <p:restoredTop sz="94630"/>
  </p:normalViewPr>
  <p:slideViewPr>
    <p:cSldViewPr snapToGrid="0" snapToObjects="1">
      <p:cViewPr varScale="1">
        <p:scale>
          <a:sx n="86" d="100"/>
          <a:sy n="86" d="100"/>
        </p:scale>
        <p:origin x="23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D92EC-CA43-B34C-B0C6-751A40516E2C}" type="datetimeFigureOut">
              <a:rPr lang="en-US" smtClean="0"/>
              <a:t>12/11/17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03EB7-CD55-584A-9546-B855EFF9C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1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6D6D-C945-594C-9500-76C086EBDA54}" type="datetimeFigureOut">
              <a:rPr lang="en-US" smtClean="0"/>
              <a:t>12/11/17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2ED1-4944-DA4E-9ADE-D4625E02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300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6D6D-C945-594C-9500-76C086EBDA54}" type="datetimeFigureOut">
              <a:rPr lang="en-US" smtClean="0"/>
              <a:t>12/11/17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2ED1-4944-DA4E-9ADE-D4625E02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6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6D6D-C945-594C-9500-76C086EBDA54}" type="datetimeFigureOut">
              <a:rPr lang="en-US" smtClean="0"/>
              <a:t>12/11/17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2ED1-4944-DA4E-9ADE-D4625E02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888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6D6D-C945-594C-9500-76C086EBDA54}" type="datetimeFigureOut">
              <a:rPr lang="en-US" smtClean="0"/>
              <a:t>12/11/17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2ED1-4944-DA4E-9ADE-D4625E02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6D6D-C945-594C-9500-76C086EBDA54}" type="datetimeFigureOut">
              <a:rPr lang="en-US" smtClean="0"/>
              <a:t>12/11/17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2ED1-4944-DA4E-9ADE-D4625E02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838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6D6D-C945-594C-9500-76C086EBDA54}" type="datetimeFigureOut">
              <a:rPr lang="en-US" smtClean="0"/>
              <a:t>12/11/17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2ED1-4944-DA4E-9ADE-D4625E02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354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6D6D-C945-594C-9500-76C086EBDA54}" type="datetimeFigureOut">
              <a:rPr lang="en-US" smtClean="0"/>
              <a:t>12/11/17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2ED1-4944-DA4E-9ADE-D4625E02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7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6D6D-C945-594C-9500-76C086EBDA54}" type="datetimeFigureOut">
              <a:rPr lang="en-US" smtClean="0"/>
              <a:t>12/11/17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2ED1-4944-DA4E-9ADE-D4625E02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271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6D6D-C945-594C-9500-76C086EBDA54}" type="datetimeFigureOut">
              <a:rPr lang="en-US" smtClean="0"/>
              <a:t>12/11/17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2ED1-4944-DA4E-9ADE-D4625E02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446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6D6D-C945-594C-9500-76C086EBDA54}" type="datetimeFigureOut">
              <a:rPr lang="en-US" smtClean="0"/>
              <a:t>12/11/17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2ED1-4944-DA4E-9ADE-D4625E02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551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6D6D-C945-594C-9500-76C086EBDA54}" type="datetimeFigureOut">
              <a:rPr lang="en-US" smtClean="0"/>
              <a:t>12/11/17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2ED1-4944-DA4E-9ADE-D4625E02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89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76D6D-C945-594C-9500-76C086EBDA54}" type="datetimeFigureOut">
              <a:rPr lang="en-US" smtClean="0"/>
              <a:t>12/11/17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E2ED1-4944-DA4E-9ADE-D4625E02A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5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177800"/>
            <a:ext cx="6718300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77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0"/>
            <a:ext cx="6228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3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800" y="0"/>
            <a:ext cx="6732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1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152400"/>
            <a:ext cx="64643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8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800" y="0"/>
            <a:ext cx="59853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1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900" y="0"/>
            <a:ext cx="5657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1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200" y="0"/>
            <a:ext cx="6438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03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900" y="0"/>
            <a:ext cx="5656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02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0" y="368300"/>
            <a:ext cx="6007100" cy="610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36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100" y="0"/>
            <a:ext cx="62708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4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0"/>
            <a:ext cx="6400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0"/>
            <a:ext cx="6535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7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0"/>
            <a:ext cx="61082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7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100" y="152400"/>
            <a:ext cx="62611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00" y="114300"/>
            <a:ext cx="6134100" cy="6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5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0"/>
            <a:ext cx="57909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1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101600"/>
            <a:ext cx="6159500" cy="664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9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00" y="304800"/>
            <a:ext cx="61468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6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500" y="50800"/>
            <a:ext cx="62103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9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215900"/>
            <a:ext cx="6286500" cy="642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3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200" y="0"/>
            <a:ext cx="56759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6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00" y="152400"/>
            <a:ext cx="64135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5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900" y="0"/>
            <a:ext cx="66790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2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00" y="0"/>
            <a:ext cx="61425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32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60946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91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00" y="152400"/>
            <a:ext cx="66294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2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90500"/>
            <a:ext cx="65405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1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0"/>
            <a:ext cx="62379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30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0"/>
            <a:ext cx="62414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78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300" y="152400"/>
            <a:ext cx="63754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4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0"/>
            <a:ext cx="62753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0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100" y="101600"/>
            <a:ext cx="6273800" cy="664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8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500" y="1676400"/>
            <a:ext cx="6210300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0" y="1219200"/>
            <a:ext cx="66040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72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45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700" y="1435100"/>
            <a:ext cx="6578600" cy="3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8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0"/>
            <a:ext cx="63941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51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0"/>
            <a:ext cx="6389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09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0"/>
            <a:ext cx="5804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28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100" y="0"/>
            <a:ext cx="62560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Macintosh PowerPoint</Application>
  <PresentationFormat>Widescreen</PresentationFormat>
  <Paragraphs>0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Calibri</vt:lpstr>
      <vt:lpstr>Calibri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Haixin Wang</dc:creator>
  <cp:lastModifiedBy>Haixin Wang</cp:lastModifiedBy>
  <cp:revision>1</cp:revision>
  <dcterms:created xsi:type="dcterms:W3CDTF">2017-12-11T23:11:50Z</dcterms:created>
  <dcterms:modified xsi:type="dcterms:W3CDTF">2017-12-11T23:19:40Z</dcterms:modified>
</cp:coreProperties>
</file>