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36001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Trebuchet MS</vt:lpstr>
      <vt:lpstr>Berlin</vt:lpstr>
      <vt:lpstr>PowerPoint Presentation</vt:lpstr>
    </vt:vector>
  </TitlesOfParts>
  <Company>Northside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Nasha D. Wonsley</dc:creator>
  <cp:lastModifiedBy>Nasha D. Wonsley</cp:lastModifiedBy>
  <cp:revision>2</cp:revision>
  <dcterms:created xsi:type="dcterms:W3CDTF">2020-03-16T12:55:06Z</dcterms:created>
  <dcterms:modified xsi:type="dcterms:W3CDTF">2020-03-16T12:55:50Z</dcterms:modified>
</cp:coreProperties>
</file>