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/>
    <p:restoredTop sz="94715"/>
  </p:normalViewPr>
  <p:slideViewPr>
    <p:cSldViewPr snapToGrid="0" snapToObjects="1">
      <p:cViewPr varScale="1">
        <p:scale>
          <a:sx n="90" d="100"/>
          <a:sy n="90" d="100"/>
        </p:scale>
        <p:origin x="22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313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1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569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5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654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19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53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43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85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322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412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011C-FBA2-824A-BF51-A88B4FD6DDEB}" type="datetimeFigureOut">
              <a:rPr kumimoji="1" lang="zh-CN" altLang="en-US" smtClean="0"/>
              <a:t>2018/4/4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7D7D-55E4-154D-97E1-F9A56A32B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312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13" y="2160656"/>
            <a:ext cx="6294002" cy="35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277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365125"/>
            <a:ext cx="10853529" cy="5811838"/>
          </a:xfrm>
        </p:spPr>
      </p:pic>
    </p:spTree>
    <p:extLst>
      <p:ext uri="{BB962C8B-B14F-4D97-AF65-F5344CB8AC3E}">
        <p14:creationId xmlns:p14="http://schemas.microsoft.com/office/powerpoint/2010/main" val="9551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281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599" cy="6176963"/>
          </a:xfrm>
        </p:spPr>
      </p:pic>
    </p:spTree>
    <p:extLst>
      <p:ext uri="{BB962C8B-B14F-4D97-AF65-F5344CB8AC3E}">
        <p14:creationId xmlns:p14="http://schemas.microsoft.com/office/powerpoint/2010/main" val="14382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8231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75861"/>
            <a:ext cx="10515600" cy="5501102"/>
          </a:xfrm>
        </p:spPr>
      </p:pic>
      <p:sp>
        <p:nvSpPr>
          <p:cNvPr id="3" name="下箭头 2"/>
          <p:cNvSpPr/>
          <p:nvPr/>
        </p:nvSpPr>
        <p:spPr>
          <a:xfrm>
            <a:off x="10437883" y="48288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03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7599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5" y="675861"/>
            <a:ext cx="9103169" cy="5366165"/>
          </a:xfrm>
        </p:spPr>
      </p:pic>
    </p:spTree>
    <p:extLst>
      <p:ext uri="{BB962C8B-B14F-4D97-AF65-F5344CB8AC3E}">
        <p14:creationId xmlns:p14="http://schemas.microsoft.com/office/powerpoint/2010/main" val="7255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365125"/>
            <a:ext cx="11231217" cy="5811838"/>
          </a:xfrm>
        </p:spPr>
      </p:pic>
    </p:spTree>
    <p:extLst>
      <p:ext uri="{BB962C8B-B14F-4D97-AF65-F5344CB8AC3E}">
        <p14:creationId xmlns:p14="http://schemas.microsoft.com/office/powerpoint/2010/main" val="4189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" y="365125"/>
            <a:ext cx="10711070" cy="6176963"/>
          </a:xfrm>
        </p:spPr>
      </p:pic>
    </p:spTree>
    <p:extLst>
      <p:ext uri="{BB962C8B-B14F-4D97-AF65-F5344CB8AC3E}">
        <p14:creationId xmlns:p14="http://schemas.microsoft.com/office/powerpoint/2010/main" val="20630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8299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085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DengXian</vt:lpstr>
      <vt:lpstr>DengXian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Zhang, Ziyang</dc:creator>
  <cp:lastModifiedBy>Zhang, Ziyang</cp:lastModifiedBy>
  <cp:revision>2</cp:revision>
  <dcterms:created xsi:type="dcterms:W3CDTF">2018-04-05T03:03:31Z</dcterms:created>
  <dcterms:modified xsi:type="dcterms:W3CDTF">2018-04-05T03:12:01Z</dcterms:modified>
</cp:coreProperties>
</file>