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2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E82B4-CBAC-4A48-9FEA-FB229D236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47D7E-3E1E-41E7-BA87-F48F828753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4EA2C-6B1C-4C82-8F67-65E1ACDBA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8950B-F45B-45E5-8AAC-1DE2C1E36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844D3-CD73-4EAD-82B0-3EE87EC0E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9AFAC-AB2C-4B10-8248-5CF67C20B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9BE94-589C-4A18-A405-39A77E905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B90EC-9294-4EF8-A604-68DA0C5C6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D2133-C0D5-4DD6-96FA-A642B1F79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EA639-C9A9-4D4F-B653-E366B91F4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13E8D-6E1D-4194-953A-16994F1FC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48615B5-5A37-4150-BCD3-D2E9008F2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7" name="Picture 4" descr="sfc_con_pres_12010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0"/>
            <a:ext cx="8610600" cy="6886575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7171" name="Picture 4" descr="sfc_con_temp_12010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0"/>
            <a:ext cx="8534400" cy="6826250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PGCC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following pictures represent pairs of weather images, one a US pressure contour and the other a US temperature contour.  Be sure to use the images with the same dates and times for an analysis.</dc:title>
  <dc:creator>Dr. Barbara Gage</dc:creator>
  <cp:lastModifiedBy>David2</cp:lastModifiedBy>
  <cp:revision>17</cp:revision>
  <dcterms:created xsi:type="dcterms:W3CDTF">2008-04-25T02:35:05Z</dcterms:created>
  <dcterms:modified xsi:type="dcterms:W3CDTF">2020-11-11T02:26:51Z</dcterms:modified>
</cp:coreProperties>
</file>