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59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0"/>
  </p:normalViewPr>
  <p:slideViewPr>
    <p:cSldViewPr snapToGrid="0" snapToObjects="1">
      <p:cViewPr varScale="1">
        <p:scale>
          <a:sx n="120" d="100"/>
          <a:sy n="120" d="100"/>
        </p:scale>
        <p:origin x="2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DE5F3-A114-BB4E-BCE8-0CDE9FC092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DCE6BE-31C1-B344-895A-10D8D0944E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9D98DA-C041-BA40-BF8C-1246CAC1E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8109-B235-5443-BBE7-A4E20A0FE140}" type="datetimeFigureOut">
              <a:rPr lang="en-US" smtClean="0"/>
              <a:t>5/13/21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ABA003-56EB-3646-A20C-1FCD06296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E85D24-5A5E-A84D-AC2B-40B4B5545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E0334-B548-2C4C-AAEC-7C04A2D587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18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12557-8FE2-4F42-BE18-8EA13E462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D160A8-8335-5E4C-844F-1603D0FAE9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A2A16D-5512-4F46-B501-85D84B432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8109-B235-5443-BBE7-A4E20A0FE140}" type="datetimeFigureOut">
              <a:rPr lang="en-US" smtClean="0"/>
              <a:t>5/13/21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D30F7E-6754-AA41-83E8-1BB4EF986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F9EAB-E6B0-F849-BA47-DA4DE19B0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E0334-B548-2C4C-AAEC-7C04A2D587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407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8D7C04-BB64-4642-96C7-2726177B1D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7AF8F9-BD8F-9541-BC19-62DBE09D65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F6CDF0-6D93-154F-9FE4-4A14EBBCD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8109-B235-5443-BBE7-A4E20A0FE140}" type="datetimeFigureOut">
              <a:rPr lang="en-US" smtClean="0"/>
              <a:t>5/13/21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DDFBFB-9923-A049-9738-D6432A73D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127A96-8399-BC4A-8F3E-552755ECA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E0334-B548-2C4C-AAEC-7C04A2D587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187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D0FE5-1FC5-4340-839A-6B5885C2A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F65BA0-345E-CA49-AD35-F2ED04063B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E782D5-9A32-8B49-B41C-F3BBB0794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8109-B235-5443-BBE7-A4E20A0FE140}" type="datetimeFigureOut">
              <a:rPr lang="en-US" smtClean="0"/>
              <a:t>5/13/21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CDEA36-307C-6140-ACA8-10FC641DA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FF8BD7-D73D-F342-AEA4-40FC02D87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E0334-B548-2C4C-AAEC-7C04A2D587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246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A0198-C945-1846-AB13-2390B3BCC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6BB964-A206-9D49-8026-F58FB851EC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C51DDF-78E9-8F4D-8C59-647243EF5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8109-B235-5443-BBE7-A4E20A0FE140}" type="datetimeFigureOut">
              <a:rPr lang="en-US" smtClean="0"/>
              <a:t>5/13/21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E75F31-F8F9-C74E-9EFA-F0F2F003A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E52A10-0D8A-264D-955A-2E5703259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E0334-B548-2C4C-AAEC-7C04A2D587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894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ECEE6-73F6-424F-BB46-A8A3FF708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9D940-CB2B-2C4D-987F-AE3EF81D68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A90F24-644C-9341-80CE-F7D3CF9D28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562E1C-8D74-EC41-AC24-2757D16CB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8109-B235-5443-BBE7-A4E20A0FE140}" type="datetimeFigureOut">
              <a:rPr lang="en-US" smtClean="0"/>
              <a:t>5/13/21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4D8D3C-7F8A-3745-9DBB-07E603178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A2545D-A9A0-E74F-BA90-048858F62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E0334-B548-2C4C-AAEC-7C04A2D587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547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FACCD-1FDB-654C-917B-22269B8C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9EEAE9-9239-1243-8C72-7ACDC14E7A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9C693E-8635-B543-B344-F899CDE4E9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E870F5-6B48-5A4A-A799-DEFE29A194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559276-6C95-B447-A500-6734750A6C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1C1E55-C00A-1B4E-84E7-9915D81DC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8109-B235-5443-BBE7-A4E20A0FE140}" type="datetimeFigureOut">
              <a:rPr lang="en-US" smtClean="0"/>
              <a:t>5/13/21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8DECF3-0F07-A84F-B173-F3098ABDD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F57913-9977-EC42-92A5-072494013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E0334-B548-2C4C-AAEC-7C04A2D587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501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D2FF8-5E9B-CB4A-B27A-458930D08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3882FF-3F0A-7949-94E0-02BCEE010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8109-B235-5443-BBE7-A4E20A0FE140}" type="datetimeFigureOut">
              <a:rPr lang="en-US" smtClean="0"/>
              <a:t>5/13/21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3E78C0-37C3-1340-9E80-2E1FE9869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F6D578-1F93-FA42-9100-D91E8371B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E0334-B548-2C4C-AAEC-7C04A2D587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620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1747EA-26EB-1347-8390-92EC82C16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8109-B235-5443-BBE7-A4E20A0FE140}" type="datetimeFigureOut">
              <a:rPr lang="en-US" smtClean="0"/>
              <a:t>5/13/21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F1AB86-2400-E043-B172-2CE45679F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EF964C-B331-A24C-8F6B-7FD4C62BA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E0334-B548-2C4C-AAEC-7C04A2D587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583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33157-56E6-2245-8664-78A4A0D48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133E5F-CF5F-9349-9741-8A00D1BED5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00FBB7-BC5C-794F-B363-C5A51F9EC4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A542B3-46AD-774B-8D62-6B579CFD6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8109-B235-5443-BBE7-A4E20A0FE140}" type="datetimeFigureOut">
              <a:rPr lang="en-US" smtClean="0"/>
              <a:t>5/13/21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FE8BD7-0200-FE45-9301-E8E978DB0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63C079-3BED-D74B-867C-2D3F9FE9F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E0334-B548-2C4C-AAEC-7C04A2D587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996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30E25-CA5C-F64B-B3B9-120763625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6552F6-C7B0-0644-8B84-B0BF2D777D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D0E1CD-DA9B-424B-9E9A-A826E1BDC9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C7BB6E-CD64-A544-A908-73B99E361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8109-B235-5443-BBE7-A4E20A0FE140}" type="datetimeFigureOut">
              <a:rPr lang="en-US" smtClean="0"/>
              <a:t>5/13/21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7729EF-DE22-B643-BA3C-AA523FEC0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7D03CE-AEF3-DB4D-9A54-0704185FD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E0334-B548-2C4C-AAEC-7C04A2D587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221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166590-B1F2-CB44-9747-3588F3C2F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B096D2-3C38-4D4F-992B-C5706FAA5D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AF6C56-905F-4348-9B48-1E7995F6FD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B8109-B235-5443-BBE7-A4E20A0FE140}" type="datetimeFigureOut">
              <a:rPr lang="en-US" smtClean="0"/>
              <a:t>5/13/21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A5AEB-BBE3-2A4E-BE16-60CC14D2D7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7C2980-16E4-C043-BA05-6ADF635340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E0334-B548-2C4C-AAEC-7C04A2D587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089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E9CD3-6CDA-6B47-A93D-D397A0195A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WBS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D588F9-A24C-C34F-800E-71F0510325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33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E1D11-BE4D-904F-BC78-FCDF89EAF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Graphical user interface, application, table, Excel&#10;&#10;Description automatically generated">
            <a:extLst>
              <a:ext uri="{FF2B5EF4-FFF2-40B4-BE49-F238E27FC236}">
                <a16:creationId xmlns:a16="http://schemas.microsoft.com/office/drawing/2014/main" id="{5ACC10D9-AA17-9A44-816E-803F3CAF2A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25625"/>
            <a:ext cx="10515600" cy="4351338"/>
          </a:xfrm>
        </p:spPr>
      </p:pic>
    </p:spTree>
    <p:extLst>
      <p:ext uri="{BB962C8B-B14F-4D97-AF65-F5344CB8AC3E}">
        <p14:creationId xmlns:p14="http://schemas.microsoft.com/office/powerpoint/2010/main" val="262168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42CBB-189A-3244-960A-7CAFA2F52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Graphical user interface, application, table, Excel&#10;&#10;Description automatically generated">
            <a:extLst>
              <a:ext uri="{FF2B5EF4-FFF2-40B4-BE49-F238E27FC236}">
                <a16:creationId xmlns:a16="http://schemas.microsoft.com/office/drawing/2014/main" id="{AD516BEA-219E-B84B-A9CD-B87EE331D1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25625"/>
            <a:ext cx="10515600" cy="4351338"/>
          </a:xfrm>
        </p:spPr>
      </p:pic>
    </p:spTree>
    <p:extLst>
      <p:ext uri="{BB962C8B-B14F-4D97-AF65-F5344CB8AC3E}">
        <p14:creationId xmlns:p14="http://schemas.microsoft.com/office/powerpoint/2010/main" val="3771078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1352A-9337-304A-A6E5-2D5C17E3A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Graphical user interface, application, Excel&#10;&#10;Description automatically generated">
            <a:extLst>
              <a:ext uri="{FF2B5EF4-FFF2-40B4-BE49-F238E27FC236}">
                <a16:creationId xmlns:a16="http://schemas.microsoft.com/office/drawing/2014/main" id="{72186596-DF01-724D-8A7D-EA82A5E996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1825625"/>
            <a:ext cx="10515599" cy="4351338"/>
          </a:xfrm>
        </p:spPr>
      </p:pic>
    </p:spTree>
    <p:extLst>
      <p:ext uri="{BB962C8B-B14F-4D97-AF65-F5344CB8AC3E}">
        <p14:creationId xmlns:p14="http://schemas.microsoft.com/office/powerpoint/2010/main" val="2915913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37088-8D5E-E743-A817-154136177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E03B010F-69E6-FD45-B3A8-59ED069831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7735" y="1825624"/>
            <a:ext cx="10156065" cy="4930943"/>
          </a:xfrm>
        </p:spPr>
      </p:pic>
    </p:spTree>
    <p:extLst>
      <p:ext uri="{BB962C8B-B14F-4D97-AF65-F5344CB8AC3E}">
        <p14:creationId xmlns:p14="http://schemas.microsoft.com/office/powerpoint/2010/main" val="1094514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8C36F-4280-1041-82DF-DA87C7719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Graphical user interface, text, application, table, Excel&#10;&#10;Description automatically generated">
            <a:extLst>
              <a:ext uri="{FF2B5EF4-FFF2-40B4-BE49-F238E27FC236}">
                <a16:creationId xmlns:a16="http://schemas.microsoft.com/office/drawing/2014/main" id="{271732D6-7B4E-4840-A290-12ACE6E415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8794" y="1825625"/>
            <a:ext cx="10375006" cy="4351338"/>
          </a:xfrm>
        </p:spPr>
      </p:pic>
    </p:spTree>
    <p:extLst>
      <p:ext uri="{BB962C8B-B14F-4D97-AF65-F5344CB8AC3E}">
        <p14:creationId xmlns:p14="http://schemas.microsoft.com/office/powerpoint/2010/main" val="1049857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AC67-5A52-7B48-BA2B-EACF8853F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Graphical user interface, text, application, Word, email&#10;&#10;Description automatically generated">
            <a:extLst>
              <a:ext uri="{FF2B5EF4-FFF2-40B4-BE49-F238E27FC236}">
                <a16:creationId xmlns:a16="http://schemas.microsoft.com/office/drawing/2014/main" id="{4B4B0773-4C66-2342-B39E-7D3830E8A9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25625"/>
            <a:ext cx="10515600" cy="4351338"/>
          </a:xfrm>
        </p:spPr>
      </p:pic>
    </p:spTree>
    <p:extLst>
      <p:ext uri="{BB962C8B-B14F-4D97-AF65-F5344CB8AC3E}">
        <p14:creationId xmlns:p14="http://schemas.microsoft.com/office/powerpoint/2010/main" val="3460696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537DF-7353-8342-A4BB-0759493D2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Graphical user interface, text, application, Word, email&#10;&#10;Description automatically generated">
            <a:extLst>
              <a:ext uri="{FF2B5EF4-FFF2-40B4-BE49-F238E27FC236}">
                <a16:creationId xmlns:a16="http://schemas.microsoft.com/office/drawing/2014/main" id="{DB02D9DD-F406-3E46-9129-0E111F84F6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1825625"/>
            <a:ext cx="10515599" cy="4351338"/>
          </a:xfrm>
        </p:spPr>
      </p:pic>
    </p:spTree>
    <p:extLst>
      <p:ext uri="{BB962C8B-B14F-4D97-AF65-F5344CB8AC3E}">
        <p14:creationId xmlns:p14="http://schemas.microsoft.com/office/powerpoint/2010/main" val="2030418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8DBAC-7CA5-6C4A-9616-4CBA0AF80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Graphical user interface, text, application, Word, email&#10;&#10;Description automatically generated">
            <a:extLst>
              <a:ext uri="{FF2B5EF4-FFF2-40B4-BE49-F238E27FC236}">
                <a16:creationId xmlns:a16="http://schemas.microsoft.com/office/drawing/2014/main" id="{6404BFF1-A4D1-8B44-9ED3-3DB4E68955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1825625"/>
            <a:ext cx="10515599" cy="4351338"/>
          </a:xfrm>
        </p:spPr>
      </p:pic>
    </p:spTree>
    <p:extLst>
      <p:ext uri="{BB962C8B-B14F-4D97-AF65-F5344CB8AC3E}">
        <p14:creationId xmlns:p14="http://schemas.microsoft.com/office/powerpoint/2010/main" val="34080196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1</Words>
  <Application>Microsoft Macintosh PowerPoint</Application>
  <PresentationFormat>Widescreen</PresentationFormat>
  <Paragraphs>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WBS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WBS</dc:title>
  <dc:creator>Saleh Alfadhel</dc:creator>
  <cp:lastModifiedBy>Saleh Alfadhel</cp:lastModifiedBy>
  <cp:revision>1</cp:revision>
  <dcterms:created xsi:type="dcterms:W3CDTF">2021-04-21T04:28:46Z</dcterms:created>
  <dcterms:modified xsi:type="dcterms:W3CDTF">2021-05-13T20:43:15Z</dcterms:modified>
</cp:coreProperties>
</file>