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E5F3-A114-BB4E-BCE8-0CDE9FC09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CE6BE-31C1-B344-895A-10D8D0944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98DA-C041-BA40-BF8C-1246CAC1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BA003-56EB-3646-A20C-1FCD0629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85D24-5A5E-A84D-AC2B-40B4B554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2557-8FE2-4F42-BE18-8EA13E46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160A8-8335-5E4C-844F-1603D0FAE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2A16D-5512-4F46-B501-85D84B43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0F7E-6754-AA41-83E8-1BB4EF98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F9EAB-E6B0-F849-BA47-DA4DE19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0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D7C04-BB64-4642-96C7-2726177B1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AF8F9-BD8F-9541-BC19-62DBE09D6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CDF0-6D93-154F-9FE4-4A14EBBC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DFBFB-9923-A049-9738-D6432A73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27A96-8399-BC4A-8F3E-552755EC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8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0FE5-1FC5-4340-839A-6B5885C2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65BA0-345E-CA49-AD35-F2ED04063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82D5-9A32-8B49-B41C-F3BBB079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DEA36-307C-6140-ACA8-10FC641D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8BD7-D73D-F342-AEA4-40FC02D8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0198-C945-1846-AB13-2390B3BC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BB964-A206-9D49-8026-F58FB851E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51DDF-78E9-8F4D-8C59-647243EF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75F31-F8F9-C74E-9EFA-F0F2F003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52A10-0D8A-264D-955A-2E570325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9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CEE6-73F6-424F-BB46-A8A3FF70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9D940-CB2B-2C4D-987F-AE3EF81D6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90F24-644C-9341-80CE-F7D3CF9D2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62E1C-8D74-EC41-AC24-2757D16C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D8D3C-7F8A-3745-9DBB-07E60317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2545D-A9A0-E74F-BA90-048858F6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ACCD-1FDB-654C-917B-22269B8C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EEAE9-9239-1243-8C72-7ACDC14E7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C693E-8635-B543-B344-F899CDE4E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E870F5-6B48-5A4A-A799-DEFE29A19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559276-6C95-B447-A500-6734750A6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C1E55-C00A-1B4E-84E7-9915D81D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DECF3-0F07-A84F-B173-F3098ABD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F57913-9977-EC42-92A5-07249401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2FF8-5E9B-CB4A-B27A-458930D0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882FF-3F0A-7949-94E0-02BCEE01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E78C0-37C3-1340-9E80-2E1FE986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6D578-1F93-FA42-9100-D91E8371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2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747EA-26EB-1347-8390-92EC82C1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1AB86-2400-E043-B172-2CE45679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F964C-B331-A24C-8F6B-7FD4C62B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3157-56E6-2245-8664-78A4A0D4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3E5F-CF5F-9349-9741-8A00D1BED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0FBB7-BC5C-794F-B363-C5A51F9E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542B3-46AD-774B-8D62-6B579CFD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E8BD7-0200-FE45-9301-E8E978DB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3C079-3BED-D74B-867C-2D3F9FE9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9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0E25-CA5C-F64B-B3B9-12076362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552F6-C7B0-0644-8B84-B0BF2D777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0E1CD-DA9B-424B-9E9A-A826E1BD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7BB6E-CD64-A544-A908-73B99E36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729EF-DE22-B643-BA3C-AA523FEC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D03CE-AEF3-DB4D-9A54-0704185F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66590-B1F2-CB44-9747-3588F3C2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096D2-3C38-4D4F-992B-C5706FAA5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6C56-905F-4348-9B48-1E7995F6F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8109-B235-5443-BBE7-A4E20A0FE140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A5AEB-BBE3-2A4E-BE16-60CC14D2D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2980-16E4-C043-BA05-6ADF63534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E0334-B548-2C4C-AAEC-7C04A2D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9CD3-6CDA-6B47-A93D-D397A0195A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588F9-A24C-C34F-800E-71F051032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1D11-BE4D-904F-BC78-FCDF89EA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5ACC10D9-AA17-9A44-816E-803F3CAF2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26216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2CBB-189A-3244-960A-7CAFA2F5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D516BEA-219E-B84B-A9CD-B87EE331D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377107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352A-9337-304A-A6E5-2D5C17E3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72186596-DF01-724D-8A7D-EA82A5E99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25625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291591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7088-8D5E-E743-A817-15413617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03B010F-69E6-FD45-B3A8-59ED06983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735" y="1825624"/>
            <a:ext cx="10156065" cy="4930943"/>
          </a:xfrm>
        </p:spPr>
      </p:pic>
    </p:spTree>
    <p:extLst>
      <p:ext uri="{BB962C8B-B14F-4D97-AF65-F5344CB8AC3E}">
        <p14:creationId xmlns:p14="http://schemas.microsoft.com/office/powerpoint/2010/main" val="109451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C36F-4280-1041-82DF-DA87C771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table, Excel&#10;&#10;Description automatically generated">
            <a:extLst>
              <a:ext uri="{FF2B5EF4-FFF2-40B4-BE49-F238E27FC236}">
                <a16:creationId xmlns:a16="http://schemas.microsoft.com/office/drawing/2014/main" id="{271732D6-7B4E-4840-A290-12ACE6E41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4" y="1825625"/>
            <a:ext cx="10375006" cy="4351338"/>
          </a:xfrm>
        </p:spPr>
      </p:pic>
    </p:spTree>
    <p:extLst>
      <p:ext uri="{BB962C8B-B14F-4D97-AF65-F5344CB8AC3E}">
        <p14:creationId xmlns:p14="http://schemas.microsoft.com/office/powerpoint/2010/main" val="104985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AC67-5A52-7B48-BA2B-EACF8853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4B4B0773-4C66-2342-B39E-7D3830E8A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346069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37DF-7353-8342-A4BB-0759493D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DB02D9DD-F406-3E46-9129-0E111F84F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25625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203041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DBAC-7CA5-6C4A-9616-4CBA0AF8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6404BFF1-A4D1-8B44-9ED3-3DB4E6895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25625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340801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</Words>
  <Application>Microsoft Macintosh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WBS</dc:title>
  <dc:creator>Saleh Alfadhel</dc:creator>
  <cp:lastModifiedBy>Saleh Alfadhel</cp:lastModifiedBy>
  <cp:revision>1</cp:revision>
  <dcterms:created xsi:type="dcterms:W3CDTF">2021-04-21T04:28:46Z</dcterms:created>
  <dcterms:modified xsi:type="dcterms:W3CDTF">2021-05-13T20:43:15Z</dcterms:modified>
</cp:coreProperties>
</file>