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517C"/>
              </a:solidFill>
              <a:prstDash val="solid"/>
              <a:round/>
            </a:ln>
          </a:left>
          <a:right>
            <a:ln w="12700" cap="flat">
              <a:solidFill>
                <a:srgbClr val="00517C"/>
              </a:solidFill>
              <a:prstDash val="solid"/>
              <a:round/>
            </a:ln>
          </a:right>
          <a:top>
            <a:ln w="12700" cap="flat">
              <a:solidFill>
                <a:srgbClr val="00517C"/>
              </a:solidFill>
              <a:prstDash val="solid"/>
              <a:round/>
            </a:ln>
          </a:top>
          <a:bottom>
            <a:ln w="12700" cap="flat">
              <a:solidFill>
                <a:srgbClr val="00517C"/>
              </a:solidFill>
              <a:prstDash val="solid"/>
              <a:round/>
            </a:ln>
          </a:bottom>
          <a:insideH>
            <a:ln w="12700" cap="flat">
              <a:solidFill>
                <a:srgbClr val="00517C"/>
              </a:solidFill>
              <a:prstDash val="solid"/>
              <a:round/>
            </a:ln>
          </a:insideH>
          <a:insideV>
            <a:ln w="12700" cap="flat">
              <a:solidFill>
                <a:srgbClr val="00517C"/>
              </a:solidFill>
              <a:prstDash val="solid"/>
              <a:round/>
            </a:ln>
          </a:insideV>
        </a:tcBdr>
        <a:fill>
          <a:solidFill>
            <a:srgbClr val="CAD5E7"/>
          </a:solidFill>
        </a:fill>
      </a:tcStyle>
    </a:wholeTbl>
    <a:band2H>
      <a:tcTxStyle b="def" i="def"/>
      <a:tcStyle>
        <a:tcBdr/>
        <a:fill>
          <a:solidFill>
            <a:srgbClr val="E6EBF4"/>
          </a:solidFill>
        </a:fill>
      </a:tcStyle>
    </a:band2H>
    <a:firstCol>
      <a:tcTxStyle b="on" i="off">
        <a:fontRef idx="minor">
          <a:srgbClr val="00517C"/>
        </a:fontRef>
        <a:srgbClr val="00517C"/>
      </a:tcTxStyle>
      <a:tcStyle>
        <a:tcBdr>
          <a:left>
            <a:ln w="12700" cap="flat">
              <a:solidFill>
                <a:srgbClr val="00517C"/>
              </a:solidFill>
              <a:prstDash val="solid"/>
              <a:round/>
            </a:ln>
          </a:left>
          <a:right>
            <a:ln w="12700" cap="flat">
              <a:solidFill>
                <a:srgbClr val="00517C"/>
              </a:solidFill>
              <a:prstDash val="solid"/>
              <a:round/>
            </a:ln>
          </a:right>
          <a:top>
            <a:ln w="12700" cap="flat">
              <a:solidFill>
                <a:srgbClr val="00517C"/>
              </a:solidFill>
              <a:prstDash val="solid"/>
              <a:round/>
            </a:ln>
          </a:top>
          <a:bottom>
            <a:ln w="12700" cap="flat">
              <a:solidFill>
                <a:srgbClr val="00517C"/>
              </a:solidFill>
              <a:prstDash val="solid"/>
              <a:round/>
            </a:ln>
          </a:bottom>
          <a:insideH>
            <a:ln w="12700" cap="flat">
              <a:solidFill>
                <a:srgbClr val="00517C"/>
              </a:solidFill>
              <a:prstDash val="solid"/>
              <a:round/>
            </a:ln>
          </a:insideH>
          <a:insideV>
            <a:ln w="12700" cap="flat">
              <a:solidFill>
                <a:srgbClr val="00517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517C"/>
        </a:fontRef>
        <a:srgbClr val="00517C"/>
      </a:tcTxStyle>
      <a:tcStyle>
        <a:tcBdr>
          <a:left>
            <a:ln w="12700" cap="flat">
              <a:solidFill>
                <a:srgbClr val="00517C"/>
              </a:solidFill>
              <a:prstDash val="solid"/>
              <a:round/>
            </a:ln>
          </a:left>
          <a:right>
            <a:ln w="12700" cap="flat">
              <a:solidFill>
                <a:srgbClr val="00517C"/>
              </a:solidFill>
              <a:prstDash val="solid"/>
              <a:round/>
            </a:ln>
          </a:right>
          <a:top>
            <a:ln w="38100" cap="flat">
              <a:solidFill>
                <a:srgbClr val="00517C"/>
              </a:solidFill>
              <a:prstDash val="solid"/>
              <a:round/>
            </a:ln>
          </a:top>
          <a:bottom>
            <a:ln w="12700" cap="flat">
              <a:solidFill>
                <a:srgbClr val="00517C"/>
              </a:solidFill>
              <a:prstDash val="solid"/>
              <a:round/>
            </a:ln>
          </a:bottom>
          <a:insideH>
            <a:ln w="12700" cap="flat">
              <a:solidFill>
                <a:srgbClr val="00517C"/>
              </a:solidFill>
              <a:prstDash val="solid"/>
              <a:round/>
            </a:ln>
          </a:insideH>
          <a:insideV>
            <a:ln w="12700" cap="flat">
              <a:solidFill>
                <a:srgbClr val="00517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00517C"/>
        </a:fontRef>
        <a:srgbClr val="00517C"/>
      </a:tcTxStyle>
      <a:tcStyle>
        <a:tcBdr>
          <a:left>
            <a:ln w="12700" cap="flat">
              <a:solidFill>
                <a:srgbClr val="00517C"/>
              </a:solidFill>
              <a:prstDash val="solid"/>
              <a:round/>
            </a:ln>
          </a:left>
          <a:right>
            <a:ln w="12700" cap="flat">
              <a:solidFill>
                <a:srgbClr val="00517C"/>
              </a:solidFill>
              <a:prstDash val="solid"/>
              <a:round/>
            </a:ln>
          </a:right>
          <a:top>
            <a:ln w="12700" cap="flat">
              <a:solidFill>
                <a:srgbClr val="00517C"/>
              </a:solidFill>
              <a:prstDash val="solid"/>
              <a:round/>
            </a:ln>
          </a:top>
          <a:bottom>
            <a:ln w="38100" cap="flat">
              <a:solidFill>
                <a:srgbClr val="00517C"/>
              </a:solidFill>
              <a:prstDash val="solid"/>
              <a:round/>
            </a:ln>
          </a:bottom>
          <a:insideH>
            <a:ln w="12700" cap="flat">
              <a:solidFill>
                <a:srgbClr val="00517C"/>
              </a:solidFill>
              <a:prstDash val="solid"/>
              <a:round/>
            </a:ln>
          </a:insideH>
          <a:insideV>
            <a:ln w="12700" cap="flat">
              <a:solidFill>
                <a:srgbClr val="00517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517C"/>
              </a:solidFill>
              <a:prstDash val="solid"/>
              <a:round/>
            </a:ln>
          </a:left>
          <a:right>
            <a:ln w="12700" cap="flat">
              <a:solidFill>
                <a:srgbClr val="00517C"/>
              </a:solidFill>
              <a:prstDash val="solid"/>
              <a:round/>
            </a:ln>
          </a:right>
          <a:top>
            <a:ln w="12700" cap="flat">
              <a:solidFill>
                <a:srgbClr val="00517C"/>
              </a:solidFill>
              <a:prstDash val="solid"/>
              <a:round/>
            </a:ln>
          </a:top>
          <a:bottom>
            <a:ln w="12700" cap="flat">
              <a:solidFill>
                <a:srgbClr val="00517C"/>
              </a:solidFill>
              <a:prstDash val="solid"/>
              <a:round/>
            </a:ln>
          </a:bottom>
          <a:insideH>
            <a:ln w="12700" cap="flat">
              <a:solidFill>
                <a:srgbClr val="00517C"/>
              </a:solidFill>
              <a:prstDash val="solid"/>
              <a:round/>
            </a:ln>
          </a:insideH>
          <a:insideV>
            <a:ln w="12700" cap="flat">
              <a:solidFill>
                <a:srgbClr val="00517C"/>
              </a:solidFill>
              <a:prstDash val="solid"/>
              <a:round/>
            </a:ln>
          </a:insideV>
        </a:tcBdr>
        <a:fill>
          <a:solidFill>
            <a:srgbClr val="CADCD9"/>
          </a:solidFill>
        </a:fill>
      </a:tcStyle>
    </a:wholeTbl>
    <a:band2H>
      <a:tcTxStyle b="def" i="def"/>
      <a:tcStyle>
        <a:tcBdr/>
        <a:fill>
          <a:solidFill>
            <a:srgbClr val="E6EEED"/>
          </a:solidFill>
        </a:fill>
      </a:tcStyle>
    </a:band2H>
    <a:firstCol>
      <a:tcTxStyle b="on" i="off">
        <a:fontRef idx="minor">
          <a:srgbClr val="00517C"/>
        </a:fontRef>
        <a:srgbClr val="00517C"/>
      </a:tcTxStyle>
      <a:tcStyle>
        <a:tcBdr>
          <a:left>
            <a:ln w="12700" cap="flat">
              <a:solidFill>
                <a:srgbClr val="00517C"/>
              </a:solidFill>
              <a:prstDash val="solid"/>
              <a:round/>
            </a:ln>
          </a:left>
          <a:right>
            <a:ln w="12700" cap="flat">
              <a:solidFill>
                <a:srgbClr val="00517C"/>
              </a:solidFill>
              <a:prstDash val="solid"/>
              <a:round/>
            </a:ln>
          </a:right>
          <a:top>
            <a:ln w="12700" cap="flat">
              <a:solidFill>
                <a:srgbClr val="00517C"/>
              </a:solidFill>
              <a:prstDash val="solid"/>
              <a:round/>
            </a:ln>
          </a:top>
          <a:bottom>
            <a:ln w="12700" cap="flat">
              <a:solidFill>
                <a:srgbClr val="00517C"/>
              </a:solidFill>
              <a:prstDash val="solid"/>
              <a:round/>
            </a:ln>
          </a:bottom>
          <a:insideH>
            <a:ln w="12700" cap="flat">
              <a:solidFill>
                <a:srgbClr val="00517C"/>
              </a:solidFill>
              <a:prstDash val="solid"/>
              <a:round/>
            </a:ln>
          </a:insideH>
          <a:insideV>
            <a:ln w="12700" cap="flat">
              <a:solidFill>
                <a:srgbClr val="00517C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00517C"/>
        </a:fontRef>
        <a:srgbClr val="00517C"/>
      </a:tcTxStyle>
      <a:tcStyle>
        <a:tcBdr>
          <a:left>
            <a:ln w="12700" cap="flat">
              <a:solidFill>
                <a:srgbClr val="00517C"/>
              </a:solidFill>
              <a:prstDash val="solid"/>
              <a:round/>
            </a:ln>
          </a:left>
          <a:right>
            <a:ln w="12700" cap="flat">
              <a:solidFill>
                <a:srgbClr val="00517C"/>
              </a:solidFill>
              <a:prstDash val="solid"/>
              <a:round/>
            </a:ln>
          </a:right>
          <a:top>
            <a:ln w="38100" cap="flat">
              <a:solidFill>
                <a:srgbClr val="00517C"/>
              </a:solidFill>
              <a:prstDash val="solid"/>
              <a:round/>
            </a:ln>
          </a:top>
          <a:bottom>
            <a:ln w="12700" cap="flat">
              <a:solidFill>
                <a:srgbClr val="00517C"/>
              </a:solidFill>
              <a:prstDash val="solid"/>
              <a:round/>
            </a:ln>
          </a:bottom>
          <a:insideH>
            <a:ln w="12700" cap="flat">
              <a:solidFill>
                <a:srgbClr val="00517C"/>
              </a:solidFill>
              <a:prstDash val="solid"/>
              <a:round/>
            </a:ln>
          </a:insideH>
          <a:insideV>
            <a:ln w="12700" cap="flat">
              <a:solidFill>
                <a:srgbClr val="00517C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00517C"/>
        </a:fontRef>
        <a:srgbClr val="00517C"/>
      </a:tcTxStyle>
      <a:tcStyle>
        <a:tcBdr>
          <a:left>
            <a:ln w="12700" cap="flat">
              <a:solidFill>
                <a:srgbClr val="00517C"/>
              </a:solidFill>
              <a:prstDash val="solid"/>
              <a:round/>
            </a:ln>
          </a:left>
          <a:right>
            <a:ln w="12700" cap="flat">
              <a:solidFill>
                <a:srgbClr val="00517C"/>
              </a:solidFill>
              <a:prstDash val="solid"/>
              <a:round/>
            </a:ln>
          </a:right>
          <a:top>
            <a:ln w="12700" cap="flat">
              <a:solidFill>
                <a:srgbClr val="00517C"/>
              </a:solidFill>
              <a:prstDash val="solid"/>
              <a:round/>
            </a:ln>
          </a:top>
          <a:bottom>
            <a:ln w="38100" cap="flat">
              <a:solidFill>
                <a:srgbClr val="00517C"/>
              </a:solidFill>
              <a:prstDash val="solid"/>
              <a:round/>
            </a:ln>
          </a:bottom>
          <a:insideH>
            <a:ln w="12700" cap="flat">
              <a:solidFill>
                <a:srgbClr val="00517C"/>
              </a:solidFill>
              <a:prstDash val="solid"/>
              <a:round/>
            </a:ln>
          </a:insideH>
          <a:insideV>
            <a:ln w="12700" cap="flat">
              <a:solidFill>
                <a:srgbClr val="00517C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517C"/>
              </a:solidFill>
              <a:prstDash val="solid"/>
              <a:round/>
            </a:ln>
          </a:left>
          <a:right>
            <a:ln w="12700" cap="flat">
              <a:solidFill>
                <a:srgbClr val="00517C"/>
              </a:solidFill>
              <a:prstDash val="solid"/>
              <a:round/>
            </a:ln>
          </a:right>
          <a:top>
            <a:ln w="12700" cap="flat">
              <a:solidFill>
                <a:srgbClr val="00517C"/>
              </a:solidFill>
              <a:prstDash val="solid"/>
              <a:round/>
            </a:ln>
          </a:top>
          <a:bottom>
            <a:ln w="12700" cap="flat">
              <a:solidFill>
                <a:srgbClr val="00517C"/>
              </a:solidFill>
              <a:prstDash val="solid"/>
              <a:round/>
            </a:ln>
          </a:bottom>
          <a:insideH>
            <a:ln w="12700" cap="flat">
              <a:solidFill>
                <a:srgbClr val="00517C"/>
              </a:solidFill>
              <a:prstDash val="solid"/>
              <a:round/>
            </a:ln>
          </a:insideH>
          <a:insideV>
            <a:ln w="12700" cap="flat">
              <a:solidFill>
                <a:srgbClr val="00517C"/>
              </a:solidFill>
              <a:prstDash val="solid"/>
              <a:round/>
            </a:ln>
          </a:insideV>
        </a:tcBdr>
        <a:fill>
          <a:solidFill>
            <a:srgbClr val="FFF7CC"/>
          </a:solidFill>
        </a:fill>
      </a:tcStyle>
    </a:wholeTbl>
    <a:band2H>
      <a:tcTxStyle b="def" i="def"/>
      <a:tcStyle>
        <a:tcBdr/>
        <a:fill>
          <a:solidFill>
            <a:srgbClr val="FFFBE7"/>
          </a:solidFill>
        </a:fill>
      </a:tcStyle>
    </a:band2H>
    <a:firstCol>
      <a:tcTxStyle b="on" i="off">
        <a:fontRef idx="minor">
          <a:srgbClr val="00517C"/>
        </a:fontRef>
        <a:srgbClr val="00517C"/>
      </a:tcTxStyle>
      <a:tcStyle>
        <a:tcBdr>
          <a:left>
            <a:ln w="12700" cap="flat">
              <a:solidFill>
                <a:srgbClr val="00517C"/>
              </a:solidFill>
              <a:prstDash val="solid"/>
              <a:round/>
            </a:ln>
          </a:left>
          <a:right>
            <a:ln w="12700" cap="flat">
              <a:solidFill>
                <a:srgbClr val="00517C"/>
              </a:solidFill>
              <a:prstDash val="solid"/>
              <a:round/>
            </a:ln>
          </a:right>
          <a:top>
            <a:ln w="12700" cap="flat">
              <a:solidFill>
                <a:srgbClr val="00517C"/>
              </a:solidFill>
              <a:prstDash val="solid"/>
              <a:round/>
            </a:ln>
          </a:top>
          <a:bottom>
            <a:ln w="12700" cap="flat">
              <a:solidFill>
                <a:srgbClr val="00517C"/>
              </a:solidFill>
              <a:prstDash val="solid"/>
              <a:round/>
            </a:ln>
          </a:bottom>
          <a:insideH>
            <a:ln w="12700" cap="flat">
              <a:solidFill>
                <a:srgbClr val="00517C"/>
              </a:solidFill>
              <a:prstDash val="solid"/>
              <a:round/>
            </a:ln>
          </a:insideH>
          <a:insideV>
            <a:ln w="12700" cap="flat">
              <a:solidFill>
                <a:srgbClr val="00517C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00517C"/>
        </a:fontRef>
        <a:srgbClr val="00517C"/>
      </a:tcTxStyle>
      <a:tcStyle>
        <a:tcBdr>
          <a:left>
            <a:ln w="12700" cap="flat">
              <a:solidFill>
                <a:srgbClr val="00517C"/>
              </a:solidFill>
              <a:prstDash val="solid"/>
              <a:round/>
            </a:ln>
          </a:left>
          <a:right>
            <a:ln w="12700" cap="flat">
              <a:solidFill>
                <a:srgbClr val="00517C"/>
              </a:solidFill>
              <a:prstDash val="solid"/>
              <a:round/>
            </a:ln>
          </a:right>
          <a:top>
            <a:ln w="38100" cap="flat">
              <a:solidFill>
                <a:srgbClr val="00517C"/>
              </a:solidFill>
              <a:prstDash val="solid"/>
              <a:round/>
            </a:ln>
          </a:top>
          <a:bottom>
            <a:ln w="12700" cap="flat">
              <a:solidFill>
                <a:srgbClr val="00517C"/>
              </a:solidFill>
              <a:prstDash val="solid"/>
              <a:round/>
            </a:ln>
          </a:bottom>
          <a:insideH>
            <a:ln w="12700" cap="flat">
              <a:solidFill>
                <a:srgbClr val="00517C"/>
              </a:solidFill>
              <a:prstDash val="solid"/>
              <a:round/>
            </a:ln>
          </a:insideH>
          <a:insideV>
            <a:ln w="12700" cap="flat">
              <a:solidFill>
                <a:srgbClr val="00517C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00517C"/>
        </a:fontRef>
        <a:srgbClr val="00517C"/>
      </a:tcTxStyle>
      <a:tcStyle>
        <a:tcBdr>
          <a:left>
            <a:ln w="12700" cap="flat">
              <a:solidFill>
                <a:srgbClr val="00517C"/>
              </a:solidFill>
              <a:prstDash val="solid"/>
              <a:round/>
            </a:ln>
          </a:left>
          <a:right>
            <a:ln w="12700" cap="flat">
              <a:solidFill>
                <a:srgbClr val="00517C"/>
              </a:solidFill>
              <a:prstDash val="solid"/>
              <a:round/>
            </a:ln>
          </a:right>
          <a:top>
            <a:ln w="12700" cap="flat">
              <a:solidFill>
                <a:srgbClr val="00517C"/>
              </a:solidFill>
              <a:prstDash val="solid"/>
              <a:round/>
            </a:ln>
          </a:top>
          <a:bottom>
            <a:ln w="38100" cap="flat">
              <a:solidFill>
                <a:srgbClr val="00517C"/>
              </a:solidFill>
              <a:prstDash val="solid"/>
              <a:round/>
            </a:ln>
          </a:bottom>
          <a:insideH>
            <a:ln w="12700" cap="flat">
              <a:solidFill>
                <a:srgbClr val="00517C"/>
              </a:solidFill>
              <a:prstDash val="solid"/>
              <a:round/>
            </a:ln>
          </a:insideH>
          <a:insideV>
            <a:ln w="12700" cap="flat">
              <a:solidFill>
                <a:srgbClr val="00517C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00517C"/>
          </a:solidFill>
        </a:fill>
      </a:tcStyle>
    </a:band2H>
    <a:firstCol>
      <a:tcTxStyle b="on" i="off">
        <a:fontRef idx="minor">
          <a:srgbClr val="00517C"/>
        </a:fontRef>
        <a:srgbClr val="00517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517C"/>
          </a:solidFill>
        </a:fill>
      </a:tcStyle>
    </a:lastRow>
    <a:firstRow>
      <a:tcTxStyle b="on" i="off">
        <a:fontRef idx="minor">
          <a:srgbClr val="00517C"/>
        </a:fontRef>
        <a:srgbClr val="00517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517C"/>
              </a:solidFill>
              <a:prstDash val="solid"/>
              <a:round/>
            </a:ln>
          </a:left>
          <a:right>
            <a:ln w="12700" cap="flat">
              <a:solidFill>
                <a:srgbClr val="00517C"/>
              </a:solidFill>
              <a:prstDash val="solid"/>
              <a:round/>
            </a:ln>
          </a:right>
          <a:top>
            <a:ln w="12700" cap="flat">
              <a:solidFill>
                <a:srgbClr val="00517C"/>
              </a:solidFill>
              <a:prstDash val="solid"/>
              <a:round/>
            </a:ln>
          </a:top>
          <a:bottom>
            <a:ln w="12700" cap="flat">
              <a:solidFill>
                <a:srgbClr val="00517C"/>
              </a:solidFill>
              <a:prstDash val="solid"/>
              <a:round/>
            </a:ln>
          </a:bottom>
          <a:insideH>
            <a:ln w="12700" cap="flat">
              <a:solidFill>
                <a:srgbClr val="00517C"/>
              </a:solidFill>
              <a:prstDash val="solid"/>
              <a:round/>
            </a:ln>
          </a:insideH>
          <a:insideV>
            <a:ln w="12700" cap="flat">
              <a:solidFill>
                <a:srgbClr val="00517C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517C"/>
        </a:fontRef>
        <a:srgbClr val="00517C"/>
      </a:tcTxStyle>
      <a:tcStyle>
        <a:tcBdr>
          <a:left>
            <a:ln w="12700" cap="flat">
              <a:solidFill>
                <a:srgbClr val="00517C"/>
              </a:solidFill>
              <a:prstDash val="solid"/>
              <a:round/>
            </a:ln>
          </a:left>
          <a:right>
            <a:ln w="12700" cap="flat">
              <a:solidFill>
                <a:srgbClr val="00517C"/>
              </a:solidFill>
              <a:prstDash val="solid"/>
              <a:round/>
            </a:ln>
          </a:right>
          <a:top>
            <a:ln w="12700" cap="flat">
              <a:solidFill>
                <a:srgbClr val="00517C"/>
              </a:solidFill>
              <a:prstDash val="solid"/>
              <a:round/>
            </a:ln>
          </a:top>
          <a:bottom>
            <a:ln w="12700" cap="flat">
              <a:solidFill>
                <a:srgbClr val="00517C"/>
              </a:solidFill>
              <a:prstDash val="solid"/>
              <a:round/>
            </a:ln>
          </a:bottom>
          <a:insideH>
            <a:ln w="12700" cap="flat">
              <a:solidFill>
                <a:srgbClr val="00517C"/>
              </a:solidFill>
              <a:prstDash val="solid"/>
              <a:round/>
            </a:ln>
          </a:insideH>
          <a:insideV>
            <a:ln w="12700" cap="flat">
              <a:solidFill>
                <a:srgbClr val="00517C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Ref idx="minor">
          <a:srgbClr val="00517C"/>
        </a:fontRef>
        <a:srgbClr val="00517C"/>
      </a:tcTxStyle>
      <a:tcStyle>
        <a:tcBdr>
          <a:left>
            <a:ln w="12700" cap="flat">
              <a:solidFill>
                <a:srgbClr val="00517C"/>
              </a:solidFill>
              <a:prstDash val="solid"/>
              <a:round/>
            </a:ln>
          </a:left>
          <a:right>
            <a:ln w="12700" cap="flat">
              <a:solidFill>
                <a:srgbClr val="00517C"/>
              </a:solidFill>
              <a:prstDash val="solid"/>
              <a:round/>
            </a:ln>
          </a:right>
          <a:top>
            <a:ln w="38100" cap="flat">
              <a:solidFill>
                <a:srgbClr val="00517C"/>
              </a:solidFill>
              <a:prstDash val="solid"/>
              <a:round/>
            </a:ln>
          </a:top>
          <a:bottom>
            <a:ln w="12700" cap="flat">
              <a:solidFill>
                <a:srgbClr val="00517C"/>
              </a:solidFill>
              <a:prstDash val="solid"/>
              <a:round/>
            </a:ln>
          </a:bottom>
          <a:insideH>
            <a:ln w="12700" cap="flat">
              <a:solidFill>
                <a:srgbClr val="00517C"/>
              </a:solidFill>
              <a:prstDash val="solid"/>
              <a:round/>
            </a:ln>
          </a:insideH>
          <a:insideV>
            <a:ln w="12700" cap="flat">
              <a:solidFill>
                <a:srgbClr val="00517C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00517C"/>
        </a:fontRef>
        <a:srgbClr val="00517C"/>
      </a:tcTxStyle>
      <a:tcStyle>
        <a:tcBdr>
          <a:left>
            <a:ln w="12700" cap="flat">
              <a:solidFill>
                <a:srgbClr val="00517C"/>
              </a:solidFill>
              <a:prstDash val="solid"/>
              <a:round/>
            </a:ln>
          </a:left>
          <a:right>
            <a:ln w="12700" cap="flat">
              <a:solidFill>
                <a:srgbClr val="00517C"/>
              </a:solidFill>
              <a:prstDash val="solid"/>
              <a:round/>
            </a:ln>
          </a:right>
          <a:top>
            <a:ln w="12700" cap="flat">
              <a:solidFill>
                <a:srgbClr val="00517C"/>
              </a:solidFill>
              <a:prstDash val="solid"/>
              <a:round/>
            </a:ln>
          </a:top>
          <a:bottom>
            <a:ln w="38100" cap="flat">
              <a:solidFill>
                <a:srgbClr val="00517C"/>
              </a:solidFill>
              <a:prstDash val="solid"/>
              <a:round/>
            </a:ln>
          </a:bottom>
          <a:insideH>
            <a:ln w="12700" cap="flat">
              <a:solidFill>
                <a:srgbClr val="00517C"/>
              </a:solidFill>
              <a:prstDash val="solid"/>
              <a:round/>
            </a:ln>
          </a:insideH>
          <a:insideV>
            <a:ln w="12700" cap="flat">
              <a:solidFill>
                <a:srgbClr val="00517C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6" name="Shape 11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0;p2"/>
          <p:cNvSpPr/>
          <p:nvPr/>
        </p:nvSpPr>
        <p:spPr>
          <a:xfrm>
            <a:off x="1524800" y="672605"/>
            <a:ext cx="1081626" cy="11249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0" y="0"/>
                </a:lnTo>
                <a:lnTo>
                  <a:pt x="21600" y="0"/>
                </a:lnTo>
              </a:path>
            </a:pathLst>
          </a:custGeom>
          <a:ln w="28575">
            <a:solidFill>
              <a:schemeClr val="accent5"/>
            </a:solidFill>
            <a:miter lim="8000"/>
          </a:ln>
        </p:spPr>
        <p:txBody>
          <a:bodyPr lIns="0" tIns="0" rIns="0" bIns="0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12" name="Google Shape;11;p2"/>
          <p:cNvSpPr/>
          <p:nvPr/>
        </p:nvSpPr>
        <p:spPr>
          <a:xfrm rot="10800000">
            <a:off x="6537562" y="3342925"/>
            <a:ext cx="1081626" cy="11249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0" y="0"/>
                </a:lnTo>
                <a:lnTo>
                  <a:pt x="21600" y="0"/>
                </a:lnTo>
              </a:path>
            </a:pathLst>
          </a:custGeom>
          <a:ln w="28575">
            <a:solidFill>
              <a:schemeClr val="accent5"/>
            </a:solidFill>
            <a:miter lim="8000"/>
          </a:ln>
        </p:spPr>
        <p:txBody>
          <a:bodyPr lIns="0" tIns="0" rIns="0" bIns="0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13" name="Google Shape;12;p2"/>
          <p:cNvSpPr/>
          <p:nvPr/>
        </p:nvSpPr>
        <p:spPr>
          <a:xfrm>
            <a:off x="4359602" y="2817464"/>
            <a:ext cx="424801" cy="1"/>
          </a:xfrm>
          <a:prstGeom prst="line">
            <a:avLst/>
          </a:prstGeom>
          <a:ln w="38100">
            <a:solidFill>
              <a:schemeClr val="accent4"/>
            </a:solidFill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4" name="Title Text"/>
          <p:cNvSpPr txBox="1"/>
          <p:nvPr>
            <p:ph type="title"/>
          </p:nvPr>
        </p:nvSpPr>
        <p:spPr>
          <a:xfrm>
            <a:off x="1680302" y="1188925"/>
            <a:ext cx="5783401" cy="1457401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pPr/>
            <a:r>
              <a:t>Title Text</a:t>
            </a:r>
          </a:p>
        </p:txBody>
      </p:sp>
      <p:sp>
        <p:nvSpPr>
          <p:cNvPr id="15" name="Body Level One…"/>
          <p:cNvSpPr txBox="1"/>
          <p:nvPr>
            <p:ph type="body" sz="quarter" idx="1"/>
          </p:nvPr>
        </p:nvSpPr>
        <p:spPr>
          <a:xfrm>
            <a:off x="1680302" y="3049449"/>
            <a:ext cx="5783401" cy="9090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53;p11"/>
          <p:cNvSpPr/>
          <p:nvPr/>
        </p:nvSpPr>
        <p:spPr>
          <a:xfrm>
            <a:off x="149" y="5076825"/>
            <a:ext cx="9143702" cy="666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100" name="Title Text"/>
          <p:cNvSpPr txBox="1"/>
          <p:nvPr>
            <p:ph type="title"/>
          </p:nvPr>
        </p:nvSpPr>
        <p:spPr>
          <a:xfrm>
            <a:off x="387899" y="1152450"/>
            <a:ext cx="8368202" cy="1538400"/>
          </a:xfrm>
          <a:prstGeom prst="rect">
            <a:avLst/>
          </a:prstGeom>
        </p:spPr>
        <p:txBody>
          <a:bodyPr anchor="ctr"/>
          <a:lstStyle>
            <a:lvl1pPr algn="ctr">
              <a:defRPr sz="13000">
                <a:solidFill>
                  <a:schemeClr val="accent5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01" name="Body Level One…"/>
          <p:cNvSpPr txBox="1"/>
          <p:nvPr>
            <p:ph type="body" sz="quarter" idx="1"/>
          </p:nvPr>
        </p:nvSpPr>
        <p:spPr>
          <a:xfrm>
            <a:off x="387899" y="2919450"/>
            <a:ext cx="8368202" cy="10716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algn="ctr"/>
            <a:lvl2pPr algn="ctr"/>
            <a:lvl3pPr algn="ctr"/>
            <a:lvl4pPr algn="ctr"/>
            <a:lvl5pPr algn="ctr"/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17;p3"/>
          <p:cNvSpPr/>
          <p:nvPr/>
        </p:nvSpPr>
        <p:spPr>
          <a:xfrm>
            <a:off x="4359602" y="2817464"/>
            <a:ext cx="424801" cy="1"/>
          </a:xfrm>
          <a:prstGeom prst="line">
            <a:avLst/>
          </a:prstGeom>
          <a:ln w="38100">
            <a:solidFill>
              <a:schemeClr val="accent4"/>
            </a:solidFill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24" name="Title Text"/>
          <p:cNvSpPr txBox="1"/>
          <p:nvPr>
            <p:ph type="title"/>
          </p:nvPr>
        </p:nvSpPr>
        <p:spPr>
          <a:xfrm>
            <a:off x="480750" y="1764950"/>
            <a:ext cx="8222100" cy="907501"/>
          </a:xfrm>
          <a:prstGeom prst="rect">
            <a:avLst/>
          </a:prstGeom>
        </p:spPr>
        <p:txBody>
          <a:bodyPr/>
          <a:lstStyle>
            <a:lvl1pPr algn="ctr">
              <a:defRPr sz="4800"/>
            </a:lvl1pPr>
          </a:lstStyle>
          <a:p>
            <a:pPr/>
            <a:r>
              <a:t>Title Text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21;p4"/>
          <p:cNvSpPr/>
          <p:nvPr/>
        </p:nvSpPr>
        <p:spPr>
          <a:xfrm>
            <a:off x="492563" y="1260284"/>
            <a:ext cx="424801" cy="1"/>
          </a:xfrm>
          <a:prstGeom prst="line">
            <a:avLst/>
          </a:prstGeom>
          <a:ln w="38100">
            <a:solidFill>
              <a:schemeClr val="accent4"/>
            </a:solidFill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33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4" name="Body Level One…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26;p5"/>
          <p:cNvSpPr/>
          <p:nvPr/>
        </p:nvSpPr>
        <p:spPr>
          <a:xfrm>
            <a:off x="492563" y="1260284"/>
            <a:ext cx="424801" cy="1"/>
          </a:xfrm>
          <a:prstGeom prst="line">
            <a:avLst/>
          </a:prstGeom>
          <a:ln w="38100">
            <a:solidFill>
              <a:schemeClr val="accent4"/>
            </a:solidFill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43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4" name="Body Level One…"/>
          <p:cNvSpPr txBox="1"/>
          <p:nvPr>
            <p:ph type="body" sz="half" idx="1"/>
          </p:nvPr>
        </p:nvSpPr>
        <p:spPr>
          <a:xfrm>
            <a:off x="387899" y="1489824"/>
            <a:ext cx="3999902" cy="30789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indent="-317500">
              <a:buSzPts val="1400"/>
              <a:defRPr sz="1400"/>
            </a:lvl1pPr>
            <a:lvl2pPr marL="965200" indent="-355600">
              <a:buSzPts val="1400"/>
              <a:defRPr sz="1400"/>
            </a:lvl2pPr>
            <a:lvl3pPr marL="1422400" indent="-355600">
              <a:buSzPts val="1400"/>
              <a:defRPr sz="1400"/>
            </a:lvl3pPr>
            <a:lvl4pPr marL="1879600" indent="-355600">
              <a:buSzPts val="1400"/>
              <a:defRPr sz="1400"/>
            </a:lvl4pPr>
            <a:lvl5pPr marL="2336800" indent="-355600">
              <a:buSzPts val="1400"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5" name="Google Shape;29;p5"/>
          <p:cNvSpPr txBox="1"/>
          <p:nvPr>
            <p:ph type="body" sz="half" idx="13"/>
          </p:nvPr>
        </p:nvSpPr>
        <p:spPr>
          <a:xfrm>
            <a:off x="4756199" y="1489824"/>
            <a:ext cx="3999902" cy="30789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indent="-317500">
              <a:buSzPts val="1400"/>
              <a:defRPr sz="1400"/>
            </a:pPr>
          </a:p>
        </p:txBody>
      </p:sp>
      <p:sp>
        <p:nvSpPr>
          <p:cNvPr id="4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35;p7"/>
          <p:cNvSpPr/>
          <p:nvPr/>
        </p:nvSpPr>
        <p:spPr>
          <a:xfrm>
            <a:off x="489218" y="1412276"/>
            <a:ext cx="331501" cy="1"/>
          </a:xfrm>
          <a:prstGeom prst="line">
            <a:avLst/>
          </a:prstGeom>
          <a:ln w="38100">
            <a:solidFill>
              <a:schemeClr val="accent4"/>
            </a:solidFill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62" name="Title Text"/>
          <p:cNvSpPr txBox="1"/>
          <p:nvPr>
            <p:ph type="title"/>
          </p:nvPr>
        </p:nvSpPr>
        <p:spPr>
          <a:xfrm>
            <a:off x="387899" y="555600"/>
            <a:ext cx="2808001" cy="7557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pPr/>
            <a:r>
              <a:t>Title Text</a:t>
            </a:r>
          </a:p>
        </p:txBody>
      </p:sp>
      <p:sp>
        <p:nvSpPr>
          <p:cNvPr id="63" name="Body Level One…"/>
          <p:cNvSpPr txBox="1"/>
          <p:nvPr>
            <p:ph type="body" sz="quarter" idx="1"/>
          </p:nvPr>
        </p:nvSpPr>
        <p:spPr>
          <a:xfrm>
            <a:off x="387899" y="1594024"/>
            <a:ext cx="2808001" cy="26811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indent="-304800">
              <a:buSzPts val="1200"/>
              <a:defRPr sz="1200"/>
            </a:lvl1pPr>
            <a:lvl2pPr marL="914400" indent="-304800">
              <a:buSzPts val="1200"/>
              <a:defRPr sz="1200"/>
            </a:lvl2pPr>
            <a:lvl3pPr marL="1371600" indent="-304800">
              <a:buSzPts val="1200"/>
              <a:defRPr sz="1200"/>
            </a:lvl3pPr>
            <a:lvl4pPr marL="1828800" indent="-304800">
              <a:buSzPts val="1200"/>
              <a:defRPr sz="1200"/>
            </a:lvl4pPr>
            <a:lvl5pPr marL="2286000" indent="-304800">
              <a:buSzPts val="1200"/>
              <a:defRPr sz="1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 Text"/>
          <p:cNvSpPr txBox="1"/>
          <p:nvPr>
            <p:ph type="title"/>
          </p:nvPr>
        </p:nvSpPr>
        <p:spPr>
          <a:xfrm>
            <a:off x="490250" y="526349"/>
            <a:ext cx="5618701" cy="4090801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Title Text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43;p9"/>
          <p:cNvSpPr/>
          <p:nvPr/>
        </p:nvSpPr>
        <p:spPr>
          <a:xfrm>
            <a:off x="4572000" y="-75"/>
            <a:ext cx="4572000" cy="5143501"/>
          </a:xfrm>
          <a:prstGeom prst="rect">
            <a:avLst/>
          </a:prstGeom>
          <a:solidFill>
            <a:srgbClr val="004065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80" name="Google Shape;44;p9"/>
          <p:cNvSpPr/>
          <p:nvPr/>
        </p:nvSpPr>
        <p:spPr>
          <a:xfrm>
            <a:off x="5029675" y="4495503"/>
            <a:ext cx="540901" cy="1"/>
          </a:xfrm>
          <a:prstGeom prst="line">
            <a:avLst/>
          </a:prstGeom>
          <a:ln w="38100">
            <a:solidFill>
              <a:schemeClr val="accent5"/>
            </a:solidFill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81" name="Title Text"/>
          <p:cNvSpPr txBox="1"/>
          <p:nvPr>
            <p:ph type="title"/>
          </p:nvPr>
        </p:nvSpPr>
        <p:spPr>
          <a:xfrm>
            <a:off x="265500" y="1209075"/>
            <a:ext cx="4045200" cy="1506301"/>
          </a:xfrm>
          <a:prstGeom prst="rect">
            <a:avLst/>
          </a:prstGeom>
        </p:spPr>
        <p:txBody>
          <a:bodyPr/>
          <a:lstStyle>
            <a:lvl1pPr algn="ctr">
              <a:defRPr sz="3800"/>
            </a:lvl1pPr>
          </a:lstStyle>
          <a:p>
            <a:pPr/>
            <a:r>
              <a:t>Title Text</a:t>
            </a:r>
          </a:p>
        </p:txBody>
      </p:sp>
      <p:sp>
        <p:nvSpPr>
          <p:cNvPr id="82" name="Body Level One…"/>
          <p:cNvSpPr txBox="1"/>
          <p:nvPr>
            <p:ph type="body" sz="quarter" idx="1"/>
          </p:nvPr>
        </p:nvSpPr>
        <p:spPr>
          <a:xfrm>
            <a:off x="265500" y="2769000"/>
            <a:ext cx="4045200" cy="13455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  <a:defRPr sz="2100">
                <a:solidFill>
                  <a:schemeClr val="accent5"/>
                </a:solidFill>
              </a:defRPr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  <a:defRPr sz="2100">
                <a:solidFill>
                  <a:schemeClr val="accent5"/>
                </a:solidFill>
              </a:defRPr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  <a:defRPr sz="2100">
                <a:solidFill>
                  <a:schemeClr val="accent5"/>
                </a:solidFill>
              </a:defRPr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  <a:defRPr sz="2100">
                <a:solidFill>
                  <a:schemeClr val="accent5"/>
                </a:solidFill>
              </a:defRPr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  <a:defRPr sz="2100">
                <a:solidFill>
                  <a:schemeClr val="accent5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3" name="Google Shape;47;p9"/>
          <p:cNvSpPr txBox="1"/>
          <p:nvPr>
            <p:ph type="body" sz="half" idx="13"/>
          </p:nvPr>
        </p:nvSpPr>
        <p:spPr>
          <a:xfrm>
            <a:off x="4939500" y="724199"/>
            <a:ext cx="3837000" cy="3695101"/>
          </a:xfrm>
          <a:prstGeom prst="rect">
            <a:avLst/>
          </a:prstGeom>
        </p:spPr>
        <p:txBody>
          <a:bodyPr anchor="ctr">
            <a:normAutofit fontScale="100000" lnSpcReduction="0"/>
          </a:bodyPr>
          <a:lstStyle/>
          <a:p>
            <a:pPr/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Body Level One…"/>
          <p:cNvSpPr txBox="1"/>
          <p:nvPr>
            <p:ph type="body" sz="quarter" idx="1"/>
          </p:nvPr>
        </p:nvSpPr>
        <p:spPr>
          <a:xfrm>
            <a:off x="319499" y="4233724"/>
            <a:ext cx="5998802" cy="598801"/>
          </a:xfrm>
          <a:prstGeom prst="rect">
            <a:avLst/>
          </a:prstGeom>
        </p:spPr>
        <p:txBody>
          <a:bodyPr anchor="ctr">
            <a:normAutofit fontScale="100000" lnSpcReduction="0"/>
          </a:bodyPr>
          <a:lstStyle>
            <a:lvl1pPr marL="228600" indent="0">
              <a:lnSpc>
                <a:spcPct val="100000"/>
              </a:lnSpc>
              <a:buClrTx/>
              <a:buSzTx/>
              <a:buFontTx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>
              <a:lnSpc>
                <a:spcPct val="100000"/>
              </a:lnSpc>
              <a:buClrTx/>
              <a:buFontTx/>
              <a:defRPr>
                <a:latin typeface="Roboto Slab"/>
                <a:ea typeface="Roboto Slab"/>
                <a:cs typeface="Roboto Slab"/>
                <a:sym typeface="Roboto Slab"/>
              </a:defRPr>
            </a:lvl2pPr>
            <a:lvl3pPr>
              <a:lnSpc>
                <a:spcPct val="100000"/>
              </a:lnSpc>
              <a:buClrTx/>
              <a:buFontTx/>
              <a:defRPr>
                <a:latin typeface="Roboto Slab"/>
                <a:ea typeface="Roboto Slab"/>
                <a:cs typeface="Roboto Slab"/>
                <a:sym typeface="Roboto Slab"/>
              </a:defRPr>
            </a:lvl3pPr>
            <a:lvl4pPr>
              <a:lnSpc>
                <a:spcPct val="100000"/>
              </a:lnSpc>
              <a:buClrTx/>
              <a:buFontTx/>
              <a:defRPr>
                <a:latin typeface="Roboto Slab"/>
                <a:ea typeface="Roboto Slab"/>
                <a:cs typeface="Roboto Slab"/>
                <a:sym typeface="Roboto Slab"/>
              </a:defRPr>
            </a:lvl4pPr>
            <a:lvl5pPr>
              <a:lnSpc>
                <a:spcPct val="100000"/>
              </a:lnSpc>
              <a:buClrTx/>
              <a:buFontTx/>
              <a:defRPr>
                <a:latin typeface="Roboto Slab"/>
                <a:ea typeface="Roboto Slab"/>
                <a:cs typeface="Roboto Slab"/>
                <a:sym typeface="Roboto Slab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517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387899" y="458024"/>
            <a:ext cx="8368202" cy="686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457200" y="1200150"/>
            <a:ext cx="8229600" cy="39433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684345" y="4692391"/>
            <a:ext cx="336814" cy="335251"/>
          </a:xfrm>
          <a:prstGeom prst="rect">
            <a:avLst/>
          </a:prstGeom>
          <a:ln w="12700">
            <a:miter lim="400000"/>
          </a:ln>
        </p:spPr>
        <p:txBody>
          <a:bodyPr wrap="none" lIns="91424" tIns="91424" rIns="91424" bIns="91424" anchor="ctr">
            <a:spAutoFit/>
          </a:bodyPr>
          <a:lstStyle>
            <a:lvl1pPr algn="r">
              <a:defRPr sz="1000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ln>
            <a:noFill/>
          </a:ln>
          <a:solidFill>
            <a:srgbClr val="FFFFFF"/>
          </a:solidFill>
          <a:uFillTx/>
          <a:latin typeface="Roboto Slab"/>
          <a:ea typeface="Roboto Slab"/>
          <a:cs typeface="Roboto Slab"/>
          <a:sym typeface="Roboto Slab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ln>
            <a:noFill/>
          </a:ln>
          <a:solidFill>
            <a:srgbClr val="FFFFFF"/>
          </a:solidFill>
          <a:uFillTx/>
          <a:latin typeface="Roboto Slab"/>
          <a:ea typeface="Roboto Slab"/>
          <a:cs typeface="Roboto Slab"/>
          <a:sym typeface="Roboto Slab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ln>
            <a:noFill/>
          </a:ln>
          <a:solidFill>
            <a:srgbClr val="FFFFFF"/>
          </a:solidFill>
          <a:uFillTx/>
          <a:latin typeface="Roboto Slab"/>
          <a:ea typeface="Roboto Slab"/>
          <a:cs typeface="Roboto Slab"/>
          <a:sym typeface="Roboto Slab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ln>
            <a:noFill/>
          </a:ln>
          <a:solidFill>
            <a:srgbClr val="FFFFFF"/>
          </a:solidFill>
          <a:uFillTx/>
          <a:latin typeface="Roboto Slab"/>
          <a:ea typeface="Roboto Slab"/>
          <a:cs typeface="Roboto Slab"/>
          <a:sym typeface="Roboto Slab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ln>
            <a:noFill/>
          </a:ln>
          <a:solidFill>
            <a:srgbClr val="FFFFFF"/>
          </a:solidFill>
          <a:uFillTx/>
          <a:latin typeface="Roboto Slab"/>
          <a:ea typeface="Roboto Slab"/>
          <a:cs typeface="Roboto Slab"/>
          <a:sym typeface="Roboto Slab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ln>
            <a:noFill/>
          </a:ln>
          <a:solidFill>
            <a:srgbClr val="FFFFFF"/>
          </a:solidFill>
          <a:uFillTx/>
          <a:latin typeface="Roboto Slab"/>
          <a:ea typeface="Roboto Slab"/>
          <a:cs typeface="Roboto Slab"/>
          <a:sym typeface="Roboto Slab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ln>
            <a:noFill/>
          </a:ln>
          <a:solidFill>
            <a:srgbClr val="FFFFFF"/>
          </a:solidFill>
          <a:uFillTx/>
          <a:latin typeface="Roboto Slab"/>
          <a:ea typeface="Roboto Slab"/>
          <a:cs typeface="Roboto Slab"/>
          <a:sym typeface="Roboto Slab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ln>
            <a:noFill/>
          </a:ln>
          <a:solidFill>
            <a:srgbClr val="FFFFFF"/>
          </a:solidFill>
          <a:uFillTx/>
          <a:latin typeface="Roboto Slab"/>
          <a:ea typeface="Roboto Slab"/>
          <a:cs typeface="Roboto Slab"/>
          <a:sym typeface="Roboto Slab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ln>
            <a:noFill/>
          </a:ln>
          <a:solidFill>
            <a:srgbClr val="FFFFFF"/>
          </a:solidFill>
          <a:uFillTx/>
          <a:latin typeface="Roboto Slab"/>
          <a:ea typeface="Roboto Slab"/>
          <a:cs typeface="Roboto Slab"/>
          <a:sym typeface="Roboto Slab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FFFFFF"/>
        </a:buClr>
        <a:buSzPts val="1800"/>
        <a:buFont typeface="Helvetica"/>
        <a:buChar char="●"/>
        <a:tabLst/>
        <a:defRPr b="0" baseline="0" cap="none" i="0" spc="0" strike="noStrike" sz="1800" u="none">
          <a:ln>
            <a:noFill/>
          </a:ln>
          <a:solidFill>
            <a:srgbClr val="FFFFFF"/>
          </a:solidFill>
          <a:uFillTx/>
          <a:latin typeface="Roboto"/>
          <a:ea typeface="Roboto"/>
          <a:cs typeface="Roboto"/>
          <a:sym typeface="Roboto"/>
        </a:defRPr>
      </a:lvl1pPr>
      <a:lvl2pPr marL="1005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FFFFFF"/>
        </a:buClr>
        <a:buSzPts val="1800"/>
        <a:buFont typeface="Helvetica"/>
        <a:buChar char="○"/>
        <a:tabLst/>
        <a:defRPr b="0" baseline="0" cap="none" i="0" spc="0" strike="noStrike" sz="1800" u="none">
          <a:ln>
            <a:noFill/>
          </a:ln>
          <a:solidFill>
            <a:srgbClr val="FFFFFF"/>
          </a:solidFill>
          <a:uFillTx/>
          <a:latin typeface="Roboto"/>
          <a:ea typeface="Roboto"/>
          <a:cs typeface="Roboto"/>
          <a:sym typeface="Roboto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FFFFFF"/>
        </a:buClr>
        <a:buSzPts val="1800"/>
        <a:buFont typeface="Helvetica"/>
        <a:buChar char="■"/>
        <a:tabLst/>
        <a:defRPr b="0" baseline="0" cap="none" i="0" spc="0" strike="noStrike" sz="1800" u="none">
          <a:ln>
            <a:noFill/>
          </a:ln>
          <a:solidFill>
            <a:srgbClr val="FFFFFF"/>
          </a:solidFill>
          <a:uFillTx/>
          <a:latin typeface="Roboto"/>
          <a:ea typeface="Roboto"/>
          <a:cs typeface="Roboto"/>
          <a:sym typeface="Roboto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FFFFFF"/>
        </a:buClr>
        <a:buSzPts val="1800"/>
        <a:buFont typeface="Helvetica"/>
        <a:buChar char="●"/>
        <a:tabLst/>
        <a:defRPr b="0" baseline="0" cap="none" i="0" spc="0" strike="noStrike" sz="1800" u="none">
          <a:ln>
            <a:noFill/>
          </a:ln>
          <a:solidFill>
            <a:srgbClr val="FFFFFF"/>
          </a:solidFill>
          <a:uFillTx/>
          <a:latin typeface="Roboto"/>
          <a:ea typeface="Roboto"/>
          <a:cs typeface="Roboto"/>
          <a:sym typeface="Roboto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FFFFFF"/>
        </a:buClr>
        <a:buSzPts val="1800"/>
        <a:buFont typeface="Helvetica"/>
        <a:buChar char="○"/>
        <a:tabLst/>
        <a:defRPr b="0" baseline="0" cap="none" i="0" spc="0" strike="noStrike" sz="1800" u="none">
          <a:ln>
            <a:noFill/>
          </a:ln>
          <a:solidFill>
            <a:srgbClr val="FFFFFF"/>
          </a:solidFill>
          <a:uFillTx/>
          <a:latin typeface="Roboto"/>
          <a:ea typeface="Roboto"/>
          <a:cs typeface="Roboto"/>
          <a:sym typeface="Roboto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FFFFFF"/>
        </a:buClr>
        <a:buSzPts val="1800"/>
        <a:buFont typeface="Helvetica"/>
        <a:buChar char="■"/>
        <a:tabLst/>
        <a:defRPr b="0" baseline="0" cap="none" i="0" spc="0" strike="noStrike" sz="1800" u="none">
          <a:ln>
            <a:noFill/>
          </a:ln>
          <a:solidFill>
            <a:srgbClr val="FFFFFF"/>
          </a:solidFill>
          <a:uFillTx/>
          <a:latin typeface="Roboto"/>
          <a:ea typeface="Roboto"/>
          <a:cs typeface="Roboto"/>
          <a:sym typeface="Roboto"/>
        </a:defRPr>
      </a:lvl6pPr>
      <a:lvl7pPr marL="3291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FFFFFF"/>
        </a:buClr>
        <a:buSzPts val="1800"/>
        <a:buFont typeface="Helvetica"/>
        <a:buChar char="●"/>
        <a:tabLst/>
        <a:defRPr b="0" baseline="0" cap="none" i="0" spc="0" strike="noStrike" sz="1800" u="none">
          <a:ln>
            <a:noFill/>
          </a:ln>
          <a:solidFill>
            <a:srgbClr val="FFFFFF"/>
          </a:solidFill>
          <a:uFillTx/>
          <a:latin typeface="Roboto"/>
          <a:ea typeface="Roboto"/>
          <a:cs typeface="Roboto"/>
          <a:sym typeface="Roboto"/>
        </a:defRPr>
      </a:lvl7pPr>
      <a:lvl8pPr marL="3748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FFFFFF"/>
        </a:buClr>
        <a:buSzPts val="1800"/>
        <a:buFont typeface="Helvetica"/>
        <a:buChar char="○"/>
        <a:tabLst/>
        <a:defRPr b="0" baseline="0" cap="none" i="0" spc="0" strike="noStrike" sz="1800" u="none">
          <a:ln>
            <a:noFill/>
          </a:ln>
          <a:solidFill>
            <a:srgbClr val="FFFFFF"/>
          </a:solidFill>
          <a:uFillTx/>
          <a:latin typeface="Roboto"/>
          <a:ea typeface="Roboto"/>
          <a:cs typeface="Roboto"/>
          <a:sym typeface="Roboto"/>
        </a:defRPr>
      </a:lvl8pPr>
      <a:lvl9pPr marL="4205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FFFFFF"/>
        </a:buClr>
        <a:buSzPts val="1800"/>
        <a:buFont typeface="Helvetica"/>
        <a:buChar char="■"/>
        <a:tabLst/>
        <a:defRPr b="0" baseline="0" cap="none" i="0" spc="0" strike="noStrike" sz="1800" u="none">
          <a:ln>
            <a:noFill/>
          </a:ln>
          <a:solidFill>
            <a:srgbClr val="FFFFFF"/>
          </a:solidFill>
          <a:uFillTx/>
          <a:latin typeface="Roboto"/>
          <a:ea typeface="Roboto"/>
          <a:cs typeface="Roboto"/>
          <a:sym typeface="Roboto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63;p13"/>
          <p:cNvSpPr txBox="1"/>
          <p:nvPr>
            <p:ph type="ctrTitle"/>
          </p:nvPr>
        </p:nvSpPr>
        <p:spPr>
          <a:xfrm>
            <a:off x="1680302" y="1188925"/>
            <a:ext cx="5783401" cy="1457401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9" name="Google Shape;64;p13"/>
          <p:cNvSpPr txBox="1"/>
          <p:nvPr>
            <p:ph type="subTitle" sz="quarter" idx="1"/>
          </p:nvPr>
        </p:nvSpPr>
        <p:spPr>
          <a:xfrm>
            <a:off x="1680302" y="3049449"/>
            <a:ext cx="5783401" cy="909001"/>
          </a:xfrm>
          <a:prstGeom prst="rect">
            <a:avLst/>
          </a:prstGeom>
        </p:spPr>
        <p:txBody>
          <a:bodyPr/>
          <a:lstStyle/>
          <a:p>
            <a:pPr marL="0" indent="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17;p22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6" name="Google Shape;118;p22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23;p23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Google Shape;124;p23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29;p24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2" name="Google Shape;130;p24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35;p25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5" name="Google Shape;136;p25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41;p26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8" name="Google Shape;142;p26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47;p27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1" name="Google Shape;148;p27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53;p28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4" name="Google Shape;154;p28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59;p29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7" name="Google Shape;160;p29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5;p30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0" name="Google Shape;166;p30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1;p31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3" name="Google Shape;172;p31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69;p14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2" name="Google Shape;70;p14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7;p32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6" name="Google Shape;178;p32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83;p33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9" name="Google Shape;184;p33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9;p34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2" name="Google Shape;190;p34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95;p35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5" name="Google Shape;196;p35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201;p36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8" name="Google Shape;202;p36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207;p37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1" name="Google Shape;208;p37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213;p38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4" name="Google Shape;214;p38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219;p39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7" name="Google Shape;220;p39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225;p40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00" name="Google Shape;226;p40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75;p15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5" name="Google Shape;76;p15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81;p16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8" name="Google Shape;82;p16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87;p17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1" name="Google Shape;88;p17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93;p18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4" name="Google Shape;94;p18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99;p19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7" name="Google Shape;100;p19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05;p20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0" name="Google Shape;106;p20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11;p21"/>
          <p:cNvSpPr txBox="1"/>
          <p:nvPr>
            <p:ph type="title"/>
          </p:nvPr>
        </p:nvSpPr>
        <p:spPr>
          <a:xfrm>
            <a:off x="387899" y="458024"/>
            <a:ext cx="8368202" cy="6861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3" name="Google Shape;112;p21"/>
          <p:cNvSpPr txBox="1"/>
          <p:nvPr>
            <p:ph type="body" idx="1"/>
          </p:nvPr>
        </p:nvSpPr>
        <p:spPr>
          <a:xfrm>
            <a:off x="387899" y="1489823"/>
            <a:ext cx="8368202" cy="3078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600"/>
              </a:spcBef>
              <a:buSz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00517C"/>
      </a:dk1>
      <a:lt1>
        <a:srgbClr val="FFFFFF"/>
      </a:lt1>
      <a:dk2>
        <a:srgbClr val="A7A7A7"/>
      </a:dk2>
      <a:lt2>
        <a:srgbClr val="535353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0000FF"/>
      </a:hlink>
      <a:folHlink>
        <a:srgbClr val="FF00FF"/>
      </a:folHlink>
    </a:clrScheme>
    <a:fontScheme name="Marina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Mar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517C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0000FF"/>
      </a:hlink>
      <a:folHlink>
        <a:srgbClr val="FF00FF"/>
      </a:folHlink>
    </a:clrScheme>
    <a:fontScheme name="Marina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Mar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517C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