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875E-10E2-7647-BC36-ECEAE495450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851D-3BA9-5E46-ABCB-EAECC15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2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875E-10E2-7647-BC36-ECEAE495450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851D-3BA9-5E46-ABCB-EAECC15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5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875E-10E2-7647-BC36-ECEAE495450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851D-3BA9-5E46-ABCB-EAECC15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6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875E-10E2-7647-BC36-ECEAE495450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851D-3BA9-5E46-ABCB-EAECC15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3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875E-10E2-7647-BC36-ECEAE495450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851D-3BA9-5E46-ABCB-EAECC15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5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875E-10E2-7647-BC36-ECEAE495450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851D-3BA9-5E46-ABCB-EAECC15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875E-10E2-7647-BC36-ECEAE495450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851D-3BA9-5E46-ABCB-EAECC15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875E-10E2-7647-BC36-ECEAE495450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851D-3BA9-5E46-ABCB-EAECC15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875E-10E2-7647-BC36-ECEAE495450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851D-3BA9-5E46-ABCB-EAECC15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9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875E-10E2-7647-BC36-ECEAE495450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851D-3BA9-5E46-ABCB-EAECC15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5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875E-10E2-7647-BC36-ECEAE495450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851D-3BA9-5E46-ABCB-EAECC15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8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875E-10E2-7647-BC36-ECEAE495450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1851D-3BA9-5E46-ABCB-EAECC15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7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1" y="0"/>
            <a:ext cx="7696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5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481"/>
            <a:ext cx="914400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0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991"/>
            <a:ext cx="9144000" cy="39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3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453"/>
            <a:ext cx="914400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1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772"/>
            <a:ext cx="914400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65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251"/>
            <a:ext cx="9144000" cy="40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3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671"/>
            <a:ext cx="9144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4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596"/>
            <a:ext cx="914400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47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855"/>
            <a:ext cx="9144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358"/>
            <a:ext cx="9144000" cy="40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99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170"/>
            <a:ext cx="914400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7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110"/>
            <a:ext cx="9144000" cy="40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07"/>
            <a:ext cx="9144000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13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088"/>
            <a:ext cx="9144000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60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2" y="0"/>
            <a:ext cx="7638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9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516"/>
            <a:ext cx="9144000" cy="40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1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86"/>
            <a:ext cx="9144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7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227"/>
            <a:ext cx="914400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3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038"/>
            <a:ext cx="9144000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622"/>
            <a:ext cx="9144000" cy="39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8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991"/>
            <a:ext cx="9144000" cy="39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5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615"/>
            <a:ext cx="9144000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Macintosh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Csaba Osvath</dc:creator>
  <cp:lastModifiedBy>Csaba Osvath</cp:lastModifiedBy>
  <cp:revision>2</cp:revision>
  <dcterms:created xsi:type="dcterms:W3CDTF">2017-12-05T23:49:18Z</dcterms:created>
  <dcterms:modified xsi:type="dcterms:W3CDTF">2017-12-06T01:07:25Z</dcterms:modified>
</cp:coreProperties>
</file>