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5" r:id="rId4"/>
    <p:sldMasterId id="2147483669" r:id="rId5"/>
  </p:sldMasterIdLst>
  <p:notesMasterIdLst>
    <p:notesMasterId r:id="rId8"/>
  </p:notesMasterIdLst>
  <p:handoutMasterIdLst>
    <p:handoutMasterId r:id="rId63"/>
  </p:handoutMasterIdLst>
  <p:sldIdLst>
    <p:sldId id="264" r:id="rId6"/>
    <p:sldId id="1143" r:id="rId7"/>
    <p:sldId id="259" r:id="rId9"/>
    <p:sldId id="1114" r:id="rId10"/>
    <p:sldId id="1115" r:id="rId11"/>
    <p:sldId id="518" r:id="rId12"/>
    <p:sldId id="522" r:id="rId13"/>
    <p:sldId id="1146" r:id="rId14"/>
    <p:sldId id="656" r:id="rId15"/>
    <p:sldId id="657" r:id="rId16"/>
    <p:sldId id="638" r:id="rId17"/>
    <p:sldId id="640" r:id="rId18"/>
    <p:sldId id="312" r:id="rId19"/>
    <p:sldId id="642" r:id="rId20"/>
    <p:sldId id="643" r:id="rId21"/>
    <p:sldId id="644" r:id="rId22"/>
    <p:sldId id="646" r:id="rId23"/>
    <p:sldId id="647" r:id="rId24"/>
    <p:sldId id="1144" r:id="rId25"/>
    <p:sldId id="669" r:id="rId26"/>
    <p:sldId id="648" r:id="rId27"/>
    <p:sldId id="1145" r:id="rId28"/>
    <p:sldId id="1116" r:id="rId29"/>
    <p:sldId id="694" r:id="rId30"/>
    <p:sldId id="695" r:id="rId31"/>
    <p:sldId id="699" r:id="rId32"/>
    <p:sldId id="701" r:id="rId33"/>
    <p:sldId id="700" r:id="rId34"/>
    <p:sldId id="704" r:id="rId35"/>
    <p:sldId id="702" r:id="rId36"/>
    <p:sldId id="1113" r:id="rId37"/>
    <p:sldId id="456" r:id="rId38"/>
    <p:sldId id="461" r:id="rId39"/>
    <p:sldId id="1109" r:id="rId40"/>
    <p:sldId id="457" r:id="rId41"/>
    <p:sldId id="458" r:id="rId42"/>
    <p:sldId id="459" r:id="rId43"/>
    <p:sldId id="460" r:id="rId44"/>
    <p:sldId id="455" r:id="rId45"/>
    <p:sldId id="462" r:id="rId46"/>
    <p:sldId id="1119" r:id="rId47"/>
    <p:sldId id="262" r:id="rId48"/>
    <p:sldId id="291" r:id="rId49"/>
    <p:sldId id="292" r:id="rId50"/>
    <p:sldId id="290" r:id="rId51"/>
    <p:sldId id="295" r:id="rId52"/>
    <p:sldId id="294" r:id="rId53"/>
    <p:sldId id="1141" r:id="rId54"/>
    <p:sldId id="268" r:id="rId55"/>
    <p:sldId id="296" r:id="rId56"/>
    <p:sldId id="631" r:id="rId57"/>
    <p:sldId id="299" r:id="rId58"/>
    <p:sldId id="1142" r:id="rId59"/>
    <p:sldId id="297" r:id="rId60"/>
    <p:sldId id="301" r:id="rId61"/>
    <p:sldId id="779" r:id="rId62"/>
  </p:sldIdLst>
  <p:sldSz cx="18288000" cy="10288270"/>
  <p:notesSz cx="6858000" cy="9144000"/>
  <p:custDataLst>
    <p:tags r:id="rId67"/>
  </p:custDataLst>
  <p:defaultTextStyle>
    <a:defPPr>
      <a:defRPr lang="en-US"/>
    </a:defPPr>
    <a:lvl1pPr marL="0" algn="l" defTabSz="1626870" rtl="0" eaLnBrk="1" latinLnBrk="0" hangingPunct="1">
      <a:defRPr sz="3200" kern="1200">
        <a:solidFill>
          <a:schemeClr val="tx1"/>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2E9"/>
    <a:srgbClr val="CBC8C8"/>
    <a:srgbClr val="FFE2C3"/>
    <a:srgbClr val="FEF2BE"/>
    <a:srgbClr val="6ABEA5"/>
    <a:srgbClr val="C86480"/>
    <a:srgbClr val="858588"/>
    <a:srgbClr val="5E779C"/>
    <a:srgbClr val="BFE0D4"/>
    <a:srgbClr val="B6D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86420" autoAdjust="0"/>
  </p:normalViewPr>
  <p:slideViewPr>
    <p:cSldViewPr snapToGrid="0">
      <p:cViewPr varScale="1">
        <p:scale>
          <a:sx n="34" d="100"/>
          <a:sy n="34" d="100"/>
        </p:scale>
        <p:origin x="332" y="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7" Type="http://schemas.openxmlformats.org/officeDocument/2006/relationships/tags" Target="tags/tag1.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handoutMaster" Target="handoutMasters/handoutMaster1.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0250C3-F39F-4846-9BD3-75AD4F819DC8}" type="doc">
      <dgm:prSet loTypeId="urn:microsoft.com/office/officeart/2005/8/layout/bProcess4" loCatId="process" qsTypeId="urn:microsoft.com/office/officeart/2005/8/quickstyle/simple1" qsCatId="simple" csTypeId="urn:microsoft.com/office/officeart/2005/8/colors/accent5_2" csCatId="accent5" phldr="1"/>
      <dgm:spPr/>
      <dgm:t>
        <a:bodyPr/>
        <a:lstStyle/>
        <a:p>
          <a:endParaRPr lang="en-GB"/>
        </a:p>
      </dgm:t>
    </dgm:pt>
    <dgm:pt modelId="{96BD9501-E640-4B3C-8034-B131E744BB57}">
      <dgm:prSet phldrT="[Text]"/>
      <dgm:spPr/>
      <dgm:t>
        <a:bodyPr/>
        <a:lstStyle/>
        <a:p>
          <a:r>
            <a:rPr lang="en-GB" b="1" dirty="0"/>
            <a:t>1. How and Why Do Businesses Grow?</a:t>
          </a:r>
        </a:p>
      </dgm:t>
    </dgm:pt>
    <dgm:pt modelId="{D90EBFC6-7889-4F2B-B71A-5CD31D283213}" cxnId="{B72E75A3-E702-4960-99B3-B157FD8D964D}" type="parTrans">
      <dgm:prSet/>
      <dgm:spPr/>
      <dgm:t>
        <a:bodyPr/>
        <a:lstStyle/>
        <a:p>
          <a:endParaRPr lang="en-GB" b="1"/>
        </a:p>
      </dgm:t>
    </dgm:pt>
    <dgm:pt modelId="{CB464F7C-B7B2-448F-A431-646C026A3102}" cxnId="{B72E75A3-E702-4960-99B3-B157FD8D964D}" type="sibTrans">
      <dgm:prSet/>
      <dgm:spPr/>
      <dgm:t>
        <a:bodyPr/>
        <a:lstStyle/>
        <a:p>
          <a:endParaRPr lang="en-GB" b="1"/>
        </a:p>
      </dgm:t>
    </dgm:pt>
    <dgm:pt modelId="{60E011BD-9F17-4808-9001-B3CB30459869}">
      <dgm:prSet phldrT="[Text]"/>
      <dgm:spPr/>
      <dgm:t>
        <a:bodyPr/>
        <a:lstStyle/>
        <a:p>
          <a:r>
            <a:rPr lang="en-GB" b="1" dirty="0"/>
            <a:t>2. How Do We Diagnose Company Strategy?</a:t>
          </a:r>
        </a:p>
      </dgm:t>
    </dgm:pt>
    <dgm:pt modelId="{F5350773-7821-46BA-B83D-63C7A0245EEB}" cxnId="{0F56885D-22A0-418D-9A92-5D87646CE28F}" type="parTrans">
      <dgm:prSet/>
      <dgm:spPr/>
      <dgm:t>
        <a:bodyPr/>
        <a:lstStyle/>
        <a:p>
          <a:endParaRPr lang="en-GB" b="1"/>
        </a:p>
      </dgm:t>
    </dgm:pt>
    <dgm:pt modelId="{32EF178F-748D-4113-A4FD-624ECAB8EEEF}" cxnId="{0F56885D-22A0-418D-9A92-5D87646CE28F}" type="sibTrans">
      <dgm:prSet/>
      <dgm:spPr/>
      <dgm:t>
        <a:bodyPr/>
        <a:lstStyle/>
        <a:p>
          <a:endParaRPr lang="en-GB" b="1"/>
        </a:p>
      </dgm:t>
    </dgm:pt>
    <dgm:pt modelId="{BA4CC340-2CD5-4BA6-B85C-05E38B989497}">
      <dgm:prSet phldrT="[Text]"/>
      <dgm:spPr/>
      <dgm:t>
        <a:bodyPr/>
        <a:lstStyle/>
        <a:p>
          <a:r>
            <a:rPr lang="en-GB" b="1" dirty="0"/>
            <a:t>5. How Do We Make Sense of the VUCA External Environment?</a:t>
          </a:r>
        </a:p>
      </dgm:t>
    </dgm:pt>
    <dgm:pt modelId="{DF7FF72F-C68A-42B3-9E87-846E5B170688}" cxnId="{13F51E4C-9874-4C9E-835C-9E43480B1EE8}" type="parTrans">
      <dgm:prSet/>
      <dgm:spPr/>
      <dgm:t>
        <a:bodyPr/>
        <a:lstStyle/>
        <a:p>
          <a:endParaRPr lang="en-GB" b="1"/>
        </a:p>
      </dgm:t>
    </dgm:pt>
    <dgm:pt modelId="{D77F253A-C760-4038-B1A4-168689DDD60F}" cxnId="{13F51E4C-9874-4C9E-835C-9E43480B1EE8}" type="sibTrans">
      <dgm:prSet/>
      <dgm:spPr/>
      <dgm:t>
        <a:bodyPr/>
        <a:lstStyle/>
        <a:p>
          <a:endParaRPr lang="en-GB" b="1"/>
        </a:p>
      </dgm:t>
    </dgm:pt>
    <dgm:pt modelId="{7074CB32-FEF4-48F6-BFC1-E3F2BA149581}">
      <dgm:prSet phldrT="[Text]"/>
      <dgm:spPr/>
      <dgm:t>
        <a:bodyPr/>
        <a:lstStyle/>
        <a:p>
          <a:r>
            <a:rPr lang="en-GB" b="1" dirty="0"/>
            <a:t>8. Does Your Simulation Company Need A New Strategy?</a:t>
          </a:r>
        </a:p>
      </dgm:t>
    </dgm:pt>
    <dgm:pt modelId="{C6A45667-63EA-448C-A729-233AAF0E814D}" cxnId="{B153275E-A949-44F9-BFE0-F8977BB71AF1}" type="parTrans">
      <dgm:prSet/>
      <dgm:spPr/>
      <dgm:t>
        <a:bodyPr/>
        <a:lstStyle/>
        <a:p>
          <a:endParaRPr lang="en-GB" b="1"/>
        </a:p>
      </dgm:t>
    </dgm:pt>
    <dgm:pt modelId="{EE631B96-B2E3-49CE-A2E0-155016B4BBA8}" cxnId="{B153275E-A949-44F9-BFE0-F8977BB71AF1}" type="sibTrans">
      <dgm:prSet/>
      <dgm:spPr/>
      <dgm:t>
        <a:bodyPr/>
        <a:lstStyle/>
        <a:p>
          <a:endParaRPr lang="en-GB" b="1"/>
        </a:p>
      </dgm:t>
    </dgm:pt>
    <dgm:pt modelId="{6CF976E0-A838-42FD-B0C4-888DB0255524}">
      <dgm:prSet phldrT="[Text]"/>
      <dgm:spPr/>
      <dgm:t>
        <a:bodyPr/>
        <a:lstStyle/>
        <a:p>
          <a:r>
            <a:rPr lang="en-GB" b="1" dirty="0"/>
            <a:t>9. Why Do Firms Undertale Acquisitions, Mergers and Alliances?</a:t>
          </a:r>
        </a:p>
      </dgm:t>
    </dgm:pt>
    <dgm:pt modelId="{E5661255-37AF-462D-A8E8-43B8B7F470ED}" cxnId="{A930DC55-6F02-42A0-8911-6CF08342765F}" type="parTrans">
      <dgm:prSet/>
      <dgm:spPr/>
      <dgm:t>
        <a:bodyPr/>
        <a:lstStyle/>
        <a:p>
          <a:endParaRPr lang="en-GB" b="1"/>
        </a:p>
      </dgm:t>
    </dgm:pt>
    <dgm:pt modelId="{B9EB529E-B14E-4B5B-A987-4A216BED0275}" cxnId="{A930DC55-6F02-42A0-8911-6CF08342765F}" type="sibTrans">
      <dgm:prSet/>
      <dgm:spPr/>
      <dgm:t>
        <a:bodyPr/>
        <a:lstStyle/>
        <a:p>
          <a:endParaRPr lang="en-GB" b="1"/>
        </a:p>
      </dgm:t>
    </dgm:pt>
    <dgm:pt modelId="{7D3C2508-681F-4491-B25B-2A0B75AA6B6B}">
      <dgm:prSet phldrT="[Text]"/>
      <dgm:spPr/>
      <dgm:t>
        <a:bodyPr/>
        <a:lstStyle/>
        <a:p>
          <a:r>
            <a:rPr lang="en-GB" b="1" dirty="0"/>
            <a:t>7. How Is Your Simulation Company Performing?</a:t>
          </a:r>
        </a:p>
      </dgm:t>
    </dgm:pt>
    <dgm:pt modelId="{87E557F9-3AAE-4A53-BDB1-FC83926C5B48}" cxnId="{635D25F7-F6B5-4D87-9236-5AA0F5B3854A}" type="parTrans">
      <dgm:prSet/>
      <dgm:spPr/>
      <dgm:t>
        <a:bodyPr/>
        <a:lstStyle/>
        <a:p>
          <a:endParaRPr lang="en-GB" b="1"/>
        </a:p>
      </dgm:t>
    </dgm:pt>
    <dgm:pt modelId="{4F2665E4-ED98-4CD6-8497-5C7A29EBECC4}" cxnId="{635D25F7-F6B5-4D87-9236-5AA0F5B3854A}" type="sibTrans">
      <dgm:prSet/>
      <dgm:spPr/>
      <dgm:t>
        <a:bodyPr/>
        <a:lstStyle/>
        <a:p>
          <a:endParaRPr lang="en-GB" b="1"/>
        </a:p>
      </dgm:t>
    </dgm:pt>
    <dgm:pt modelId="{844F1E9D-7B9E-4A2B-9A06-F2C56AD439B3}">
      <dgm:prSet phldrT="[Text]"/>
      <dgm:spPr/>
      <dgm:t>
        <a:bodyPr/>
        <a:lstStyle/>
        <a:p>
          <a:r>
            <a:rPr lang="en-GB" b="1" dirty="0"/>
            <a:t>11. How Do Companies Innovate Successfully?</a:t>
          </a:r>
        </a:p>
      </dgm:t>
    </dgm:pt>
    <dgm:pt modelId="{4E42227B-0A97-47F6-9A2B-14E020BE08BB}" cxnId="{68E8CF98-BC88-4BD5-939A-13B0BA3FF461}" type="parTrans">
      <dgm:prSet/>
      <dgm:spPr/>
      <dgm:t>
        <a:bodyPr/>
        <a:lstStyle/>
        <a:p>
          <a:endParaRPr lang="en-GB" b="1"/>
        </a:p>
      </dgm:t>
    </dgm:pt>
    <dgm:pt modelId="{2B3B0640-2AE4-421E-90F0-3916E140E461}" cxnId="{68E8CF98-BC88-4BD5-939A-13B0BA3FF461}" type="sibTrans">
      <dgm:prSet/>
      <dgm:spPr/>
      <dgm:t>
        <a:bodyPr/>
        <a:lstStyle/>
        <a:p>
          <a:endParaRPr lang="en-GB" b="1"/>
        </a:p>
      </dgm:t>
    </dgm:pt>
    <dgm:pt modelId="{E0CCB9A8-439D-4763-A072-19F1C920E937}">
      <dgm:prSet phldrT="[Text]"/>
      <dgm:spPr/>
      <dgm:t>
        <a:bodyPr/>
        <a:lstStyle/>
        <a:p>
          <a:r>
            <a:rPr lang="en-GB" b="1" dirty="0"/>
            <a:t>12. Does Strategic Alignment Matter?</a:t>
          </a:r>
        </a:p>
      </dgm:t>
    </dgm:pt>
    <dgm:pt modelId="{6CEB1D08-9A47-4BE9-BBAC-338549B1FC0D}" cxnId="{8C881ABD-2C73-4715-9D9A-1B51D6F4816E}" type="parTrans">
      <dgm:prSet/>
      <dgm:spPr/>
      <dgm:t>
        <a:bodyPr/>
        <a:lstStyle/>
        <a:p>
          <a:endParaRPr lang="en-GB" b="1"/>
        </a:p>
      </dgm:t>
    </dgm:pt>
    <dgm:pt modelId="{3E1B9889-B6C4-4405-BE76-0D638A1DE5AA}" cxnId="{8C881ABD-2C73-4715-9D9A-1B51D6F4816E}" type="sibTrans">
      <dgm:prSet/>
      <dgm:spPr/>
      <dgm:t>
        <a:bodyPr/>
        <a:lstStyle/>
        <a:p>
          <a:endParaRPr lang="en-GB" b="1"/>
        </a:p>
      </dgm:t>
    </dgm:pt>
    <dgm:pt modelId="{D572124A-0678-4554-A2CD-D249745A6CA4}">
      <dgm:prSet phldrT="[Text]"/>
      <dgm:spPr/>
      <dgm:t>
        <a:bodyPr/>
        <a:lstStyle/>
        <a:p>
          <a:r>
            <a:rPr lang="en-GB" b="1" dirty="0"/>
            <a:t>4. Why Are Some Industries More Profitable Than Others?</a:t>
          </a:r>
        </a:p>
      </dgm:t>
    </dgm:pt>
    <dgm:pt modelId="{BA87E26D-CC36-4898-A021-57D8B2A878CB}" cxnId="{02B71696-835E-4134-8BEA-A5DBD3620EDE}" type="parTrans">
      <dgm:prSet/>
      <dgm:spPr/>
      <dgm:t>
        <a:bodyPr/>
        <a:lstStyle/>
        <a:p>
          <a:endParaRPr lang="en-GB" b="1"/>
        </a:p>
      </dgm:t>
    </dgm:pt>
    <dgm:pt modelId="{4557E4B0-CB84-4025-B8EB-CE337CEAB010}" cxnId="{02B71696-835E-4134-8BEA-A5DBD3620EDE}" type="sibTrans">
      <dgm:prSet/>
      <dgm:spPr/>
      <dgm:t>
        <a:bodyPr/>
        <a:lstStyle/>
        <a:p>
          <a:endParaRPr lang="en-GB" b="1"/>
        </a:p>
      </dgm:t>
    </dgm:pt>
    <dgm:pt modelId="{E12FDB98-AF80-423C-A0AF-C41A3C3E55D9}">
      <dgm:prSet phldrT="[Text]"/>
      <dgm:spPr/>
      <dgm:t>
        <a:bodyPr/>
        <a:lstStyle/>
        <a:p>
          <a:r>
            <a:rPr lang="en-GB" b="1" dirty="0"/>
            <a:t>3. How Does A Company Create Competitive Advantage?</a:t>
          </a:r>
        </a:p>
      </dgm:t>
    </dgm:pt>
    <dgm:pt modelId="{5A6961F1-AF40-4E4C-8F43-D9F7670009E4}" cxnId="{75CBA9CD-EF61-41B9-B6D3-A8FF5D72BE1C}" type="parTrans">
      <dgm:prSet/>
      <dgm:spPr/>
      <dgm:t>
        <a:bodyPr/>
        <a:lstStyle/>
        <a:p>
          <a:endParaRPr lang="en-GB" b="1"/>
        </a:p>
      </dgm:t>
    </dgm:pt>
    <dgm:pt modelId="{81CD4227-9A5E-4F0D-A58A-E2799BBBBF34}" cxnId="{75CBA9CD-EF61-41B9-B6D3-A8FF5D72BE1C}" type="sibTrans">
      <dgm:prSet/>
      <dgm:spPr/>
      <dgm:t>
        <a:bodyPr/>
        <a:lstStyle/>
        <a:p>
          <a:endParaRPr lang="en-GB" b="1"/>
        </a:p>
      </dgm:t>
    </dgm:pt>
    <dgm:pt modelId="{CD8296B7-BD3E-42BD-BD26-0F197873A48E}">
      <dgm:prSet phldrT="[Text]"/>
      <dgm:spPr>
        <a:solidFill>
          <a:srgbClr val="FFFF00"/>
        </a:solidFill>
      </dgm:spPr>
      <dgm:t>
        <a:bodyPr/>
        <a:lstStyle/>
        <a:p>
          <a:r>
            <a:rPr lang="en-GB" b="1" dirty="0">
              <a:solidFill>
                <a:schemeClr val="tx1"/>
              </a:solidFill>
            </a:rPr>
            <a:t>6. How Do Firms Create Strategies</a:t>
          </a:r>
        </a:p>
      </dgm:t>
    </dgm:pt>
    <dgm:pt modelId="{4CE23FB5-645A-41D0-BD8D-423CFF7AD732}" cxnId="{22EDAC0B-2B03-457A-BC4D-381BDB77967D}" type="parTrans">
      <dgm:prSet/>
      <dgm:spPr/>
      <dgm:t>
        <a:bodyPr/>
        <a:lstStyle/>
        <a:p>
          <a:endParaRPr lang="en-US" b="1"/>
        </a:p>
      </dgm:t>
    </dgm:pt>
    <dgm:pt modelId="{B5C6FBF7-469F-44D0-88F5-F21A3BCD14C9}" cxnId="{22EDAC0B-2B03-457A-BC4D-381BDB77967D}" type="sibTrans">
      <dgm:prSet/>
      <dgm:spPr/>
      <dgm:t>
        <a:bodyPr/>
        <a:lstStyle/>
        <a:p>
          <a:endParaRPr lang="en-US" b="1"/>
        </a:p>
      </dgm:t>
    </dgm:pt>
    <dgm:pt modelId="{BA3F0760-CC73-41D9-A761-ABE9F01B9C4F}">
      <dgm:prSet phldrT="[Text]"/>
      <dgm:spPr/>
      <dgm:t>
        <a:bodyPr/>
        <a:lstStyle/>
        <a:p>
          <a:r>
            <a:rPr lang="en-GB" b="1" dirty="0"/>
            <a:t>10. Summative Assessment Presentations</a:t>
          </a:r>
        </a:p>
      </dgm:t>
    </dgm:pt>
    <dgm:pt modelId="{00DBCBE1-22B4-4BD8-9639-870E3F7F4D58}" cxnId="{36644771-E5EE-4DFD-9BD0-922F3403BB38}" type="parTrans">
      <dgm:prSet/>
      <dgm:spPr/>
      <dgm:t>
        <a:bodyPr/>
        <a:lstStyle/>
        <a:p>
          <a:endParaRPr lang="en-US" b="1"/>
        </a:p>
      </dgm:t>
    </dgm:pt>
    <dgm:pt modelId="{7B10F3B5-8F12-4A66-A5B1-2941B43699E3}" cxnId="{36644771-E5EE-4DFD-9BD0-922F3403BB38}" type="sibTrans">
      <dgm:prSet/>
      <dgm:spPr/>
      <dgm:t>
        <a:bodyPr/>
        <a:lstStyle/>
        <a:p>
          <a:endParaRPr lang="en-US" b="1"/>
        </a:p>
      </dgm:t>
    </dgm:pt>
    <dgm:pt modelId="{23488877-9723-4842-99D7-9624D64E4A43}" type="pres">
      <dgm:prSet presAssocID="{9B0250C3-F39F-4846-9BD3-75AD4F819DC8}" presName="Name0" presStyleCnt="0">
        <dgm:presLayoutVars>
          <dgm:dir/>
          <dgm:resizeHandles/>
        </dgm:presLayoutVars>
      </dgm:prSet>
      <dgm:spPr/>
    </dgm:pt>
    <dgm:pt modelId="{B48FD7B4-D871-4E8B-AF58-8D30308BAB5D}" type="pres">
      <dgm:prSet presAssocID="{96BD9501-E640-4B3C-8034-B131E744BB57}" presName="compNode" presStyleCnt="0"/>
      <dgm:spPr/>
    </dgm:pt>
    <dgm:pt modelId="{08D5F91B-869A-499E-B3F9-611D792F10C5}" type="pres">
      <dgm:prSet presAssocID="{96BD9501-E640-4B3C-8034-B131E744BB57}" presName="dummyConnPt" presStyleCnt="0"/>
      <dgm:spPr/>
    </dgm:pt>
    <dgm:pt modelId="{0A74AF3C-65DD-43BD-A443-A6C0FEEB644D}" type="pres">
      <dgm:prSet presAssocID="{96BD9501-E640-4B3C-8034-B131E744BB57}" presName="node" presStyleLbl="node1" presStyleIdx="0" presStyleCnt="12">
        <dgm:presLayoutVars>
          <dgm:bulletEnabled val="1"/>
        </dgm:presLayoutVars>
      </dgm:prSet>
      <dgm:spPr/>
    </dgm:pt>
    <dgm:pt modelId="{3C582624-526C-46CE-AC3B-9B99D5A28DC7}" type="pres">
      <dgm:prSet presAssocID="{CB464F7C-B7B2-448F-A431-646C026A3102}" presName="sibTrans" presStyleLbl="bgSibTrans2D1" presStyleIdx="0" presStyleCnt="11"/>
      <dgm:spPr/>
    </dgm:pt>
    <dgm:pt modelId="{EF5EC8D8-680E-4F74-BEF1-CCF4ACB939F2}" type="pres">
      <dgm:prSet presAssocID="{60E011BD-9F17-4808-9001-B3CB30459869}" presName="compNode" presStyleCnt="0"/>
      <dgm:spPr/>
    </dgm:pt>
    <dgm:pt modelId="{978DADDE-3E9F-49FC-9C98-CA44CBB923A2}" type="pres">
      <dgm:prSet presAssocID="{60E011BD-9F17-4808-9001-B3CB30459869}" presName="dummyConnPt" presStyleCnt="0"/>
      <dgm:spPr/>
    </dgm:pt>
    <dgm:pt modelId="{0E660B05-045D-4A05-ABEC-84A3C78E1A4B}" type="pres">
      <dgm:prSet presAssocID="{60E011BD-9F17-4808-9001-B3CB30459869}" presName="node" presStyleLbl="node1" presStyleIdx="1" presStyleCnt="12">
        <dgm:presLayoutVars>
          <dgm:bulletEnabled val="1"/>
        </dgm:presLayoutVars>
      </dgm:prSet>
      <dgm:spPr/>
    </dgm:pt>
    <dgm:pt modelId="{7487E116-A392-4BD7-8FA1-0F9E3EA028B4}" type="pres">
      <dgm:prSet presAssocID="{32EF178F-748D-4113-A4FD-624ECAB8EEEF}" presName="sibTrans" presStyleLbl="bgSibTrans2D1" presStyleIdx="1" presStyleCnt="11"/>
      <dgm:spPr/>
    </dgm:pt>
    <dgm:pt modelId="{BCD2C336-A535-42F4-ADC7-577529769E70}" type="pres">
      <dgm:prSet presAssocID="{E12FDB98-AF80-423C-A0AF-C41A3C3E55D9}" presName="compNode" presStyleCnt="0"/>
      <dgm:spPr/>
    </dgm:pt>
    <dgm:pt modelId="{1C652546-6474-4A4D-BF4F-578E8826E12B}" type="pres">
      <dgm:prSet presAssocID="{E12FDB98-AF80-423C-A0AF-C41A3C3E55D9}" presName="dummyConnPt" presStyleCnt="0"/>
      <dgm:spPr/>
    </dgm:pt>
    <dgm:pt modelId="{FB1D95AC-3323-465F-A53E-517124105906}" type="pres">
      <dgm:prSet presAssocID="{E12FDB98-AF80-423C-A0AF-C41A3C3E55D9}" presName="node" presStyleLbl="node1" presStyleIdx="2" presStyleCnt="12">
        <dgm:presLayoutVars>
          <dgm:bulletEnabled val="1"/>
        </dgm:presLayoutVars>
      </dgm:prSet>
      <dgm:spPr/>
    </dgm:pt>
    <dgm:pt modelId="{607A8CAF-B884-4843-A17E-5E06BD312E3D}" type="pres">
      <dgm:prSet presAssocID="{81CD4227-9A5E-4F0D-A58A-E2799BBBBF34}" presName="sibTrans" presStyleLbl="bgSibTrans2D1" presStyleIdx="2" presStyleCnt="11"/>
      <dgm:spPr/>
    </dgm:pt>
    <dgm:pt modelId="{60677974-4869-4A55-B578-243306DD0174}" type="pres">
      <dgm:prSet presAssocID="{D572124A-0678-4554-A2CD-D249745A6CA4}" presName="compNode" presStyleCnt="0"/>
      <dgm:spPr/>
    </dgm:pt>
    <dgm:pt modelId="{308B6A4B-9C95-4BAF-8A50-10778D29ABD9}" type="pres">
      <dgm:prSet presAssocID="{D572124A-0678-4554-A2CD-D249745A6CA4}" presName="dummyConnPt" presStyleCnt="0"/>
      <dgm:spPr/>
    </dgm:pt>
    <dgm:pt modelId="{2B2D1636-EC67-4E50-8B39-98260FA19E2B}" type="pres">
      <dgm:prSet presAssocID="{D572124A-0678-4554-A2CD-D249745A6CA4}" presName="node" presStyleLbl="node1" presStyleIdx="3" presStyleCnt="12">
        <dgm:presLayoutVars>
          <dgm:bulletEnabled val="1"/>
        </dgm:presLayoutVars>
      </dgm:prSet>
      <dgm:spPr/>
    </dgm:pt>
    <dgm:pt modelId="{C85E1348-43E6-4F06-B048-3CDACA7910BB}" type="pres">
      <dgm:prSet presAssocID="{4557E4B0-CB84-4025-B8EB-CE337CEAB010}" presName="sibTrans" presStyleLbl="bgSibTrans2D1" presStyleIdx="3" presStyleCnt="11"/>
      <dgm:spPr/>
    </dgm:pt>
    <dgm:pt modelId="{C0A824F3-3B5D-44D4-84B2-86D0C53E4B33}" type="pres">
      <dgm:prSet presAssocID="{BA4CC340-2CD5-4BA6-B85C-05E38B989497}" presName="compNode" presStyleCnt="0"/>
      <dgm:spPr/>
    </dgm:pt>
    <dgm:pt modelId="{8AD0F748-2341-4FFF-B42C-FBCAA38CC803}" type="pres">
      <dgm:prSet presAssocID="{BA4CC340-2CD5-4BA6-B85C-05E38B989497}" presName="dummyConnPt" presStyleCnt="0"/>
      <dgm:spPr/>
    </dgm:pt>
    <dgm:pt modelId="{A8323359-E65B-41A7-B672-5458C234227A}" type="pres">
      <dgm:prSet presAssocID="{BA4CC340-2CD5-4BA6-B85C-05E38B989497}" presName="node" presStyleLbl="node1" presStyleIdx="4" presStyleCnt="12">
        <dgm:presLayoutVars>
          <dgm:bulletEnabled val="1"/>
        </dgm:presLayoutVars>
      </dgm:prSet>
      <dgm:spPr/>
    </dgm:pt>
    <dgm:pt modelId="{74FCCB83-674D-465B-9E19-0D1D82A053F9}" type="pres">
      <dgm:prSet presAssocID="{D77F253A-C760-4038-B1A4-168689DDD60F}" presName="sibTrans" presStyleLbl="bgSibTrans2D1" presStyleIdx="4" presStyleCnt="11"/>
      <dgm:spPr/>
    </dgm:pt>
    <dgm:pt modelId="{0725AF25-66D0-41B0-9CD9-4DCDDD4E0D79}" type="pres">
      <dgm:prSet presAssocID="{CD8296B7-BD3E-42BD-BD26-0F197873A48E}" presName="compNode" presStyleCnt="0"/>
      <dgm:spPr/>
    </dgm:pt>
    <dgm:pt modelId="{7F72E9D8-517D-47CA-B047-924A065534A7}" type="pres">
      <dgm:prSet presAssocID="{CD8296B7-BD3E-42BD-BD26-0F197873A48E}" presName="dummyConnPt" presStyleCnt="0"/>
      <dgm:spPr/>
    </dgm:pt>
    <dgm:pt modelId="{A3DBF078-3227-4F02-B1C4-D78E2EF0126F}" type="pres">
      <dgm:prSet presAssocID="{CD8296B7-BD3E-42BD-BD26-0F197873A48E}" presName="node" presStyleLbl="node1" presStyleIdx="5" presStyleCnt="12">
        <dgm:presLayoutVars>
          <dgm:bulletEnabled val="1"/>
        </dgm:presLayoutVars>
      </dgm:prSet>
      <dgm:spPr/>
    </dgm:pt>
    <dgm:pt modelId="{F912CF13-9E28-41FD-9B98-6CF7C18C52FE}" type="pres">
      <dgm:prSet presAssocID="{B5C6FBF7-469F-44D0-88F5-F21A3BCD14C9}" presName="sibTrans" presStyleLbl="bgSibTrans2D1" presStyleIdx="5" presStyleCnt="11"/>
      <dgm:spPr/>
    </dgm:pt>
    <dgm:pt modelId="{F3EF5879-5C1C-4DB9-9751-9BC63310D670}" type="pres">
      <dgm:prSet presAssocID="{7D3C2508-681F-4491-B25B-2A0B75AA6B6B}" presName="compNode" presStyleCnt="0"/>
      <dgm:spPr/>
    </dgm:pt>
    <dgm:pt modelId="{7F359512-E214-4E2C-BABC-4E48A63451CD}" type="pres">
      <dgm:prSet presAssocID="{7D3C2508-681F-4491-B25B-2A0B75AA6B6B}" presName="dummyConnPt" presStyleCnt="0"/>
      <dgm:spPr/>
    </dgm:pt>
    <dgm:pt modelId="{2BFADE40-5097-48F6-B84E-051C7C173948}" type="pres">
      <dgm:prSet presAssocID="{7D3C2508-681F-4491-B25B-2A0B75AA6B6B}" presName="node" presStyleLbl="node1" presStyleIdx="6" presStyleCnt="12">
        <dgm:presLayoutVars>
          <dgm:bulletEnabled val="1"/>
        </dgm:presLayoutVars>
      </dgm:prSet>
      <dgm:spPr/>
    </dgm:pt>
    <dgm:pt modelId="{4ACE532F-6CFE-49B3-A505-DAEFAB658482}" type="pres">
      <dgm:prSet presAssocID="{4F2665E4-ED98-4CD6-8497-5C7A29EBECC4}" presName="sibTrans" presStyleLbl="bgSibTrans2D1" presStyleIdx="6" presStyleCnt="11"/>
      <dgm:spPr/>
    </dgm:pt>
    <dgm:pt modelId="{6102AEC0-CDDC-40D9-BD2C-281E9ED857B1}" type="pres">
      <dgm:prSet presAssocID="{7074CB32-FEF4-48F6-BFC1-E3F2BA149581}" presName="compNode" presStyleCnt="0"/>
      <dgm:spPr/>
    </dgm:pt>
    <dgm:pt modelId="{F54978A7-1914-4E9C-B24B-79B00A1D5C28}" type="pres">
      <dgm:prSet presAssocID="{7074CB32-FEF4-48F6-BFC1-E3F2BA149581}" presName="dummyConnPt" presStyleCnt="0"/>
      <dgm:spPr/>
    </dgm:pt>
    <dgm:pt modelId="{6F453FE8-78D5-4A1B-AEB7-FACE3A51C432}" type="pres">
      <dgm:prSet presAssocID="{7074CB32-FEF4-48F6-BFC1-E3F2BA149581}" presName="node" presStyleLbl="node1" presStyleIdx="7" presStyleCnt="12">
        <dgm:presLayoutVars>
          <dgm:bulletEnabled val="1"/>
        </dgm:presLayoutVars>
      </dgm:prSet>
      <dgm:spPr/>
    </dgm:pt>
    <dgm:pt modelId="{1046B862-D2FA-4DFB-A2CA-A7CE1A94FB41}" type="pres">
      <dgm:prSet presAssocID="{EE631B96-B2E3-49CE-A2E0-155016B4BBA8}" presName="sibTrans" presStyleLbl="bgSibTrans2D1" presStyleIdx="7" presStyleCnt="11"/>
      <dgm:spPr/>
    </dgm:pt>
    <dgm:pt modelId="{474CCAFB-E655-4123-A711-F0BDE96E3AFD}" type="pres">
      <dgm:prSet presAssocID="{6CF976E0-A838-42FD-B0C4-888DB0255524}" presName="compNode" presStyleCnt="0"/>
      <dgm:spPr/>
    </dgm:pt>
    <dgm:pt modelId="{B77327D0-B78C-44E8-8D7A-056FDEED8A8A}" type="pres">
      <dgm:prSet presAssocID="{6CF976E0-A838-42FD-B0C4-888DB0255524}" presName="dummyConnPt" presStyleCnt="0"/>
      <dgm:spPr/>
    </dgm:pt>
    <dgm:pt modelId="{A95B8DA0-79DD-4ACE-A384-36F5AF4B3C70}" type="pres">
      <dgm:prSet presAssocID="{6CF976E0-A838-42FD-B0C4-888DB0255524}" presName="node" presStyleLbl="node1" presStyleIdx="8" presStyleCnt="12">
        <dgm:presLayoutVars>
          <dgm:bulletEnabled val="1"/>
        </dgm:presLayoutVars>
      </dgm:prSet>
      <dgm:spPr/>
    </dgm:pt>
    <dgm:pt modelId="{E22E448A-8508-4886-A11D-74EA07165F1C}" type="pres">
      <dgm:prSet presAssocID="{B9EB529E-B14E-4B5B-A987-4A216BED0275}" presName="sibTrans" presStyleLbl="bgSibTrans2D1" presStyleIdx="8" presStyleCnt="11"/>
      <dgm:spPr/>
    </dgm:pt>
    <dgm:pt modelId="{7B872FA7-D428-4F92-838B-291174434494}" type="pres">
      <dgm:prSet presAssocID="{BA3F0760-CC73-41D9-A761-ABE9F01B9C4F}" presName="compNode" presStyleCnt="0"/>
      <dgm:spPr/>
    </dgm:pt>
    <dgm:pt modelId="{2817ABAE-0DAC-4EB8-BCFC-A3601140FE43}" type="pres">
      <dgm:prSet presAssocID="{BA3F0760-CC73-41D9-A761-ABE9F01B9C4F}" presName="dummyConnPt" presStyleCnt="0"/>
      <dgm:spPr/>
    </dgm:pt>
    <dgm:pt modelId="{40FB9E30-E86B-47BB-8726-F5C8130E372A}" type="pres">
      <dgm:prSet presAssocID="{BA3F0760-CC73-41D9-A761-ABE9F01B9C4F}" presName="node" presStyleLbl="node1" presStyleIdx="9" presStyleCnt="12">
        <dgm:presLayoutVars>
          <dgm:bulletEnabled val="1"/>
        </dgm:presLayoutVars>
      </dgm:prSet>
      <dgm:spPr/>
    </dgm:pt>
    <dgm:pt modelId="{4A29C1B3-59CE-40EE-A56D-8E6B615203A3}" type="pres">
      <dgm:prSet presAssocID="{7B10F3B5-8F12-4A66-A5B1-2941B43699E3}" presName="sibTrans" presStyleLbl="bgSibTrans2D1" presStyleIdx="9" presStyleCnt="11"/>
      <dgm:spPr/>
    </dgm:pt>
    <dgm:pt modelId="{FDFD5480-4E3E-4C08-89FD-EBA0B3CA5C3D}" type="pres">
      <dgm:prSet presAssocID="{844F1E9D-7B9E-4A2B-9A06-F2C56AD439B3}" presName="compNode" presStyleCnt="0"/>
      <dgm:spPr/>
    </dgm:pt>
    <dgm:pt modelId="{FB5CF4DE-5C34-43B8-BB84-84F3CC049146}" type="pres">
      <dgm:prSet presAssocID="{844F1E9D-7B9E-4A2B-9A06-F2C56AD439B3}" presName="dummyConnPt" presStyleCnt="0"/>
      <dgm:spPr/>
    </dgm:pt>
    <dgm:pt modelId="{231E0AAB-D398-4885-8B5E-524C3A0D2043}" type="pres">
      <dgm:prSet presAssocID="{844F1E9D-7B9E-4A2B-9A06-F2C56AD439B3}" presName="node" presStyleLbl="node1" presStyleIdx="10" presStyleCnt="12">
        <dgm:presLayoutVars>
          <dgm:bulletEnabled val="1"/>
        </dgm:presLayoutVars>
      </dgm:prSet>
      <dgm:spPr/>
    </dgm:pt>
    <dgm:pt modelId="{70DFC2C3-4BF7-4A6D-928A-B7B6D0A42761}" type="pres">
      <dgm:prSet presAssocID="{2B3B0640-2AE4-421E-90F0-3916E140E461}" presName="sibTrans" presStyleLbl="bgSibTrans2D1" presStyleIdx="10" presStyleCnt="11"/>
      <dgm:spPr/>
    </dgm:pt>
    <dgm:pt modelId="{E4EBF8C4-6EA5-48D0-A985-A069A1AAF5FA}" type="pres">
      <dgm:prSet presAssocID="{E0CCB9A8-439D-4763-A072-19F1C920E937}" presName="compNode" presStyleCnt="0"/>
      <dgm:spPr/>
    </dgm:pt>
    <dgm:pt modelId="{C357B4AA-EBE0-4E1C-9BBD-B66734538770}" type="pres">
      <dgm:prSet presAssocID="{E0CCB9A8-439D-4763-A072-19F1C920E937}" presName="dummyConnPt" presStyleCnt="0"/>
      <dgm:spPr/>
    </dgm:pt>
    <dgm:pt modelId="{7187EA2F-89CA-4833-BA0E-698E50C835BD}" type="pres">
      <dgm:prSet presAssocID="{E0CCB9A8-439D-4763-A072-19F1C920E937}" presName="node" presStyleLbl="node1" presStyleIdx="11" presStyleCnt="12">
        <dgm:presLayoutVars>
          <dgm:bulletEnabled val="1"/>
        </dgm:presLayoutVars>
      </dgm:prSet>
      <dgm:spPr/>
    </dgm:pt>
  </dgm:ptLst>
  <dgm:cxnLst>
    <dgm:cxn modelId="{22EDAC0B-2B03-457A-BC4D-381BDB77967D}" srcId="{9B0250C3-F39F-4846-9BD3-75AD4F819DC8}" destId="{CD8296B7-BD3E-42BD-BD26-0F197873A48E}" srcOrd="5" destOrd="0" parTransId="{4CE23FB5-645A-41D0-BD8D-423CFF7AD732}" sibTransId="{B5C6FBF7-469F-44D0-88F5-F21A3BCD14C9}"/>
    <dgm:cxn modelId="{8ACB120E-097A-4926-9508-F5434617E15E}" type="presOf" srcId="{81CD4227-9A5E-4F0D-A58A-E2799BBBBF34}" destId="{607A8CAF-B884-4843-A17E-5E06BD312E3D}" srcOrd="0" destOrd="0" presId="urn:microsoft.com/office/officeart/2005/8/layout/bProcess4"/>
    <dgm:cxn modelId="{4E800813-D26C-4F06-8DE4-1E702FD8F723}" type="presOf" srcId="{B5C6FBF7-469F-44D0-88F5-F21A3BCD14C9}" destId="{F912CF13-9E28-41FD-9B98-6CF7C18C52FE}" srcOrd="0" destOrd="0" presId="urn:microsoft.com/office/officeart/2005/8/layout/bProcess4"/>
    <dgm:cxn modelId="{BB0B0F1B-3C58-4817-A867-8D64468A0DE8}" type="presOf" srcId="{2B3B0640-2AE4-421E-90F0-3916E140E461}" destId="{70DFC2C3-4BF7-4A6D-928A-B7B6D0A42761}" srcOrd="0" destOrd="0" presId="urn:microsoft.com/office/officeart/2005/8/layout/bProcess4"/>
    <dgm:cxn modelId="{BD555629-46E7-4194-92C2-08E0AFF44388}" type="presOf" srcId="{844F1E9D-7B9E-4A2B-9A06-F2C56AD439B3}" destId="{231E0AAB-D398-4885-8B5E-524C3A0D2043}" srcOrd="0" destOrd="0" presId="urn:microsoft.com/office/officeart/2005/8/layout/bProcess4"/>
    <dgm:cxn modelId="{4B1D2B2E-6049-4650-9078-23486B56ACB6}" type="presOf" srcId="{4F2665E4-ED98-4CD6-8497-5C7A29EBECC4}" destId="{4ACE532F-6CFE-49B3-A505-DAEFAB658482}" srcOrd="0" destOrd="0" presId="urn:microsoft.com/office/officeart/2005/8/layout/bProcess4"/>
    <dgm:cxn modelId="{42966C31-3E3C-48A3-8BE9-9701B13E8E15}" type="presOf" srcId="{60E011BD-9F17-4808-9001-B3CB30459869}" destId="{0E660B05-045D-4A05-ABEC-84A3C78E1A4B}" srcOrd="0" destOrd="0" presId="urn:microsoft.com/office/officeart/2005/8/layout/bProcess4"/>
    <dgm:cxn modelId="{7C77325C-24F8-42FA-B74C-3A143C6182AB}" type="presOf" srcId="{D572124A-0678-4554-A2CD-D249745A6CA4}" destId="{2B2D1636-EC67-4E50-8B39-98260FA19E2B}" srcOrd="0" destOrd="0" presId="urn:microsoft.com/office/officeart/2005/8/layout/bProcess4"/>
    <dgm:cxn modelId="{6F3B635D-1E58-4979-A60F-1BFC543DD483}" type="presOf" srcId="{BA3F0760-CC73-41D9-A761-ABE9F01B9C4F}" destId="{40FB9E30-E86B-47BB-8726-F5C8130E372A}" srcOrd="0" destOrd="0" presId="urn:microsoft.com/office/officeart/2005/8/layout/bProcess4"/>
    <dgm:cxn modelId="{0F56885D-22A0-418D-9A92-5D87646CE28F}" srcId="{9B0250C3-F39F-4846-9BD3-75AD4F819DC8}" destId="{60E011BD-9F17-4808-9001-B3CB30459869}" srcOrd="1" destOrd="0" parTransId="{F5350773-7821-46BA-B83D-63C7A0245EEB}" sibTransId="{32EF178F-748D-4113-A4FD-624ECAB8EEEF}"/>
    <dgm:cxn modelId="{B153275E-A949-44F9-BFE0-F8977BB71AF1}" srcId="{9B0250C3-F39F-4846-9BD3-75AD4F819DC8}" destId="{7074CB32-FEF4-48F6-BFC1-E3F2BA149581}" srcOrd="7" destOrd="0" parTransId="{C6A45667-63EA-448C-A729-233AAF0E814D}" sibTransId="{EE631B96-B2E3-49CE-A2E0-155016B4BBA8}"/>
    <dgm:cxn modelId="{2998FD61-0485-4B77-8E5C-CA0752DDFF22}" type="presOf" srcId="{EE631B96-B2E3-49CE-A2E0-155016B4BBA8}" destId="{1046B862-D2FA-4DFB-A2CA-A7CE1A94FB41}" srcOrd="0" destOrd="0" presId="urn:microsoft.com/office/officeart/2005/8/layout/bProcess4"/>
    <dgm:cxn modelId="{E53B5D67-40B2-4B71-8F8E-CB48D53FEE11}" type="presOf" srcId="{CB464F7C-B7B2-448F-A431-646C026A3102}" destId="{3C582624-526C-46CE-AC3B-9B99D5A28DC7}" srcOrd="0" destOrd="0" presId="urn:microsoft.com/office/officeart/2005/8/layout/bProcess4"/>
    <dgm:cxn modelId="{C6DDA068-9A29-4F1F-A41A-B03E0B94806C}" type="presOf" srcId="{BA4CC340-2CD5-4BA6-B85C-05E38B989497}" destId="{A8323359-E65B-41A7-B672-5458C234227A}" srcOrd="0" destOrd="0" presId="urn:microsoft.com/office/officeart/2005/8/layout/bProcess4"/>
    <dgm:cxn modelId="{199F0F4C-4F4F-4C0F-9EA3-F1D8E3FA2F00}" type="presOf" srcId="{32EF178F-748D-4113-A4FD-624ECAB8EEEF}" destId="{7487E116-A392-4BD7-8FA1-0F9E3EA028B4}" srcOrd="0" destOrd="0" presId="urn:microsoft.com/office/officeart/2005/8/layout/bProcess4"/>
    <dgm:cxn modelId="{13F51E4C-9874-4C9E-835C-9E43480B1EE8}" srcId="{9B0250C3-F39F-4846-9BD3-75AD4F819DC8}" destId="{BA4CC340-2CD5-4BA6-B85C-05E38B989497}" srcOrd="4" destOrd="0" parTransId="{DF7FF72F-C68A-42B3-9E87-846E5B170688}" sibTransId="{D77F253A-C760-4038-B1A4-168689DDD60F}"/>
    <dgm:cxn modelId="{36644771-E5EE-4DFD-9BD0-922F3403BB38}" srcId="{9B0250C3-F39F-4846-9BD3-75AD4F819DC8}" destId="{BA3F0760-CC73-41D9-A761-ABE9F01B9C4F}" srcOrd="9" destOrd="0" parTransId="{00DBCBE1-22B4-4BD8-9639-870E3F7F4D58}" sibTransId="{7B10F3B5-8F12-4A66-A5B1-2941B43699E3}"/>
    <dgm:cxn modelId="{E3072873-AB08-43FD-A167-867FFBD136FE}" type="presOf" srcId="{E0CCB9A8-439D-4763-A072-19F1C920E937}" destId="{7187EA2F-89CA-4833-BA0E-698E50C835BD}" srcOrd="0" destOrd="0" presId="urn:microsoft.com/office/officeart/2005/8/layout/bProcess4"/>
    <dgm:cxn modelId="{A930DC55-6F02-42A0-8911-6CF08342765F}" srcId="{9B0250C3-F39F-4846-9BD3-75AD4F819DC8}" destId="{6CF976E0-A838-42FD-B0C4-888DB0255524}" srcOrd="8" destOrd="0" parTransId="{E5661255-37AF-462D-A8E8-43B8B7F470ED}" sibTransId="{B9EB529E-B14E-4B5B-A987-4A216BED0275}"/>
    <dgm:cxn modelId="{2E128658-19EC-4B80-B036-575633D04B9B}" type="presOf" srcId="{9B0250C3-F39F-4846-9BD3-75AD4F819DC8}" destId="{23488877-9723-4842-99D7-9624D64E4A43}" srcOrd="0" destOrd="0" presId="urn:microsoft.com/office/officeart/2005/8/layout/bProcess4"/>
    <dgm:cxn modelId="{CF811B59-089E-4E77-B3D6-36028DF7440A}" type="presOf" srcId="{D77F253A-C760-4038-B1A4-168689DDD60F}" destId="{74FCCB83-674D-465B-9E19-0D1D82A053F9}" srcOrd="0" destOrd="0" presId="urn:microsoft.com/office/officeart/2005/8/layout/bProcess4"/>
    <dgm:cxn modelId="{DA49FB79-2C0B-497F-BD43-C6E29BC847B7}" type="presOf" srcId="{E12FDB98-AF80-423C-A0AF-C41A3C3E55D9}" destId="{FB1D95AC-3323-465F-A53E-517124105906}" srcOrd="0" destOrd="0" presId="urn:microsoft.com/office/officeart/2005/8/layout/bProcess4"/>
    <dgm:cxn modelId="{C1757F94-3B04-4CD3-AFE4-394B336ED40B}" type="presOf" srcId="{B9EB529E-B14E-4B5B-A987-4A216BED0275}" destId="{E22E448A-8508-4886-A11D-74EA07165F1C}" srcOrd="0" destOrd="0" presId="urn:microsoft.com/office/officeart/2005/8/layout/bProcess4"/>
    <dgm:cxn modelId="{02B71696-835E-4134-8BEA-A5DBD3620EDE}" srcId="{9B0250C3-F39F-4846-9BD3-75AD4F819DC8}" destId="{D572124A-0678-4554-A2CD-D249745A6CA4}" srcOrd="3" destOrd="0" parTransId="{BA87E26D-CC36-4898-A021-57D8B2A878CB}" sibTransId="{4557E4B0-CB84-4025-B8EB-CE337CEAB010}"/>
    <dgm:cxn modelId="{68E8CF98-BC88-4BD5-939A-13B0BA3FF461}" srcId="{9B0250C3-F39F-4846-9BD3-75AD4F819DC8}" destId="{844F1E9D-7B9E-4A2B-9A06-F2C56AD439B3}" srcOrd="10" destOrd="0" parTransId="{4E42227B-0A97-47F6-9A2B-14E020BE08BB}" sibTransId="{2B3B0640-2AE4-421E-90F0-3916E140E461}"/>
    <dgm:cxn modelId="{AD9E5699-93D3-4B88-B2AE-A375FB4D94DF}" type="presOf" srcId="{7B10F3B5-8F12-4A66-A5B1-2941B43699E3}" destId="{4A29C1B3-59CE-40EE-A56D-8E6B615203A3}" srcOrd="0" destOrd="0" presId="urn:microsoft.com/office/officeart/2005/8/layout/bProcess4"/>
    <dgm:cxn modelId="{B72E75A3-E702-4960-99B3-B157FD8D964D}" srcId="{9B0250C3-F39F-4846-9BD3-75AD4F819DC8}" destId="{96BD9501-E640-4B3C-8034-B131E744BB57}" srcOrd="0" destOrd="0" parTransId="{D90EBFC6-7889-4F2B-B71A-5CD31D283213}" sibTransId="{CB464F7C-B7B2-448F-A431-646C026A3102}"/>
    <dgm:cxn modelId="{8C881ABD-2C73-4715-9D9A-1B51D6F4816E}" srcId="{9B0250C3-F39F-4846-9BD3-75AD4F819DC8}" destId="{E0CCB9A8-439D-4763-A072-19F1C920E937}" srcOrd="11" destOrd="0" parTransId="{6CEB1D08-9A47-4BE9-BBAC-338549B1FC0D}" sibTransId="{3E1B9889-B6C4-4405-BE76-0D638A1DE5AA}"/>
    <dgm:cxn modelId="{6A1FF7BE-BA4B-41E6-B44A-8BCC5E97BC07}" type="presOf" srcId="{6CF976E0-A838-42FD-B0C4-888DB0255524}" destId="{A95B8DA0-79DD-4ACE-A384-36F5AF4B3C70}" srcOrd="0" destOrd="0" presId="urn:microsoft.com/office/officeart/2005/8/layout/bProcess4"/>
    <dgm:cxn modelId="{5BA567C4-0F5D-45F2-8B84-23F6965A8B0F}" type="presOf" srcId="{CD8296B7-BD3E-42BD-BD26-0F197873A48E}" destId="{A3DBF078-3227-4F02-B1C4-D78E2EF0126F}" srcOrd="0" destOrd="0" presId="urn:microsoft.com/office/officeart/2005/8/layout/bProcess4"/>
    <dgm:cxn modelId="{BAD64ACB-601B-40D1-8380-E1517F28F105}" type="presOf" srcId="{96BD9501-E640-4B3C-8034-B131E744BB57}" destId="{0A74AF3C-65DD-43BD-A443-A6C0FEEB644D}" srcOrd="0" destOrd="0" presId="urn:microsoft.com/office/officeart/2005/8/layout/bProcess4"/>
    <dgm:cxn modelId="{75CBA9CD-EF61-41B9-B6D3-A8FF5D72BE1C}" srcId="{9B0250C3-F39F-4846-9BD3-75AD4F819DC8}" destId="{E12FDB98-AF80-423C-A0AF-C41A3C3E55D9}" srcOrd="2" destOrd="0" parTransId="{5A6961F1-AF40-4E4C-8F43-D9F7670009E4}" sibTransId="{81CD4227-9A5E-4F0D-A58A-E2799BBBBF34}"/>
    <dgm:cxn modelId="{2F5EDBD3-4E2F-4F9C-BDF9-ECAAB2ED7BE4}" type="presOf" srcId="{7074CB32-FEF4-48F6-BFC1-E3F2BA149581}" destId="{6F453FE8-78D5-4A1B-AEB7-FACE3A51C432}" srcOrd="0" destOrd="0" presId="urn:microsoft.com/office/officeart/2005/8/layout/bProcess4"/>
    <dgm:cxn modelId="{6D3590EE-7B4E-4D83-BBDE-F5F7C47B60F9}" type="presOf" srcId="{4557E4B0-CB84-4025-B8EB-CE337CEAB010}" destId="{C85E1348-43E6-4F06-B048-3CDACA7910BB}" srcOrd="0" destOrd="0" presId="urn:microsoft.com/office/officeart/2005/8/layout/bProcess4"/>
    <dgm:cxn modelId="{58A257F3-BC37-4953-B1AE-3568C506CD8C}" type="presOf" srcId="{7D3C2508-681F-4491-B25B-2A0B75AA6B6B}" destId="{2BFADE40-5097-48F6-B84E-051C7C173948}" srcOrd="0" destOrd="0" presId="urn:microsoft.com/office/officeart/2005/8/layout/bProcess4"/>
    <dgm:cxn modelId="{635D25F7-F6B5-4D87-9236-5AA0F5B3854A}" srcId="{9B0250C3-F39F-4846-9BD3-75AD4F819DC8}" destId="{7D3C2508-681F-4491-B25B-2A0B75AA6B6B}" srcOrd="6" destOrd="0" parTransId="{87E557F9-3AAE-4A53-BDB1-FC83926C5B48}" sibTransId="{4F2665E4-ED98-4CD6-8497-5C7A29EBECC4}"/>
    <dgm:cxn modelId="{730E1085-F0C7-4B1D-8C4D-C11AE5D98A06}" type="presParOf" srcId="{23488877-9723-4842-99D7-9624D64E4A43}" destId="{B48FD7B4-D871-4E8B-AF58-8D30308BAB5D}" srcOrd="0" destOrd="0" presId="urn:microsoft.com/office/officeart/2005/8/layout/bProcess4"/>
    <dgm:cxn modelId="{7FA1F6A1-2991-4654-AE2A-D0B2EA1B1F2F}" type="presParOf" srcId="{B48FD7B4-D871-4E8B-AF58-8D30308BAB5D}" destId="{08D5F91B-869A-499E-B3F9-611D792F10C5}" srcOrd="0" destOrd="0" presId="urn:microsoft.com/office/officeart/2005/8/layout/bProcess4"/>
    <dgm:cxn modelId="{008F6291-07A7-47FA-887B-6DD0154FC5C5}" type="presParOf" srcId="{B48FD7B4-D871-4E8B-AF58-8D30308BAB5D}" destId="{0A74AF3C-65DD-43BD-A443-A6C0FEEB644D}" srcOrd="1" destOrd="0" presId="urn:microsoft.com/office/officeart/2005/8/layout/bProcess4"/>
    <dgm:cxn modelId="{BB96A8EC-8234-4C10-A068-AECE1ABB7C06}" type="presParOf" srcId="{23488877-9723-4842-99D7-9624D64E4A43}" destId="{3C582624-526C-46CE-AC3B-9B99D5A28DC7}" srcOrd="1" destOrd="0" presId="urn:microsoft.com/office/officeart/2005/8/layout/bProcess4"/>
    <dgm:cxn modelId="{AC2AD238-7DE7-4E79-95DF-6BF39CFDE7E6}" type="presParOf" srcId="{23488877-9723-4842-99D7-9624D64E4A43}" destId="{EF5EC8D8-680E-4F74-BEF1-CCF4ACB939F2}" srcOrd="2" destOrd="0" presId="urn:microsoft.com/office/officeart/2005/8/layout/bProcess4"/>
    <dgm:cxn modelId="{95DAD3CA-749C-457E-8C1A-DB61A7EDAA07}" type="presParOf" srcId="{EF5EC8D8-680E-4F74-BEF1-CCF4ACB939F2}" destId="{978DADDE-3E9F-49FC-9C98-CA44CBB923A2}" srcOrd="0" destOrd="0" presId="urn:microsoft.com/office/officeart/2005/8/layout/bProcess4"/>
    <dgm:cxn modelId="{93335623-C6BF-4AFF-A8E7-A3D2F5C83B50}" type="presParOf" srcId="{EF5EC8D8-680E-4F74-BEF1-CCF4ACB939F2}" destId="{0E660B05-045D-4A05-ABEC-84A3C78E1A4B}" srcOrd="1" destOrd="0" presId="urn:microsoft.com/office/officeart/2005/8/layout/bProcess4"/>
    <dgm:cxn modelId="{64DA9968-4C77-4263-B9A2-DB1B5F515DAE}" type="presParOf" srcId="{23488877-9723-4842-99D7-9624D64E4A43}" destId="{7487E116-A392-4BD7-8FA1-0F9E3EA028B4}" srcOrd="3" destOrd="0" presId="urn:microsoft.com/office/officeart/2005/8/layout/bProcess4"/>
    <dgm:cxn modelId="{21837EB6-9E03-40D6-AD77-6EAE5D34A9BA}" type="presParOf" srcId="{23488877-9723-4842-99D7-9624D64E4A43}" destId="{BCD2C336-A535-42F4-ADC7-577529769E70}" srcOrd="4" destOrd="0" presId="urn:microsoft.com/office/officeart/2005/8/layout/bProcess4"/>
    <dgm:cxn modelId="{C00958CF-B90C-405C-9843-76DA63ACF583}" type="presParOf" srcId="{BCD2C336-A535-42F4-ADC7-577529769E70}" destId="{1C652546-6474-4A4D-BF4F-578E8826E12B}" srcOrd="0" destOrd="0" presId="urn:microsoft.com/office/officeart/2005/8/layout/bProcess4"/>
    <dgm:cxn modelId="{72875CE9-85D0-449D-90DC-5440076F1A21}" type="presParOf" srcId="{BCD2C336-A535-42F4-ADC7-577529769E70}" destId="{FB1D95AC-3323-465F-A53E-517124105906}" srcOrd="1" destOrd="0" presId="urn:microsoft.com/office/officeart/2005/8/layout/bProcess4"/>
    <dgm:cxn modelId="{DF1479C3-72E9-42CC-B524-EEA0CBAF96AE}" type="presParOf" srcId="{23488877-9723-4842-99D7-9624D64E4A43}" destId="{607A8CAF-B884-4843-A17E-5E06BD312E3D}" srcOrd="5" destOrd="0" presId="urn:microsoft.com/office/officeart/2005/8/layout/bProcess4"/>
    <dgm:cxn modelId="{C2DE1FB5-A4B6-458F-AF31-FFE4EF1AB14F}" type="presParOf" srcId="{23488877-9723-4842-99D7-9624D64E4A43}" destId="{60677974-4869-4A55-B578-243306DD0174}" srcOrd="6" destOrd="0" presId="urn:microsoft.com/office/officeart/2005/8/layout/bProcess4"/>
    <dgm:cxn modelId="{4B2CB9A2-16FA-4108-BEED-8D42F5927E91}" type="presParOf" srcId="{60677974-4869-4A55-B578-243306DD0174}" destId="{308B6A4B-9C95-4BAF-8A50-10778D29ABD9}" srcOrd="0" destOrd="0" presId="urn:microsoft.com/office/officeart/2005/8/layout/bProcess4"/>
    <dgm:cxn modelId="{47008884-19DF-40F6-86D7-1B87FAE57FE5}" type="presParOf" srcId="{60677974-4869-4A55-B578-243306DD0174}" destId="{2B2D1636-EC67-4E50-8B39-98260FA19E2B}" srcOrd="1" destOrd="0" presId="urn:microsoft.com/office/officeart/2005/8/layout/bProcess4"/>
    <dgm:cxn modelId="{48F51A8B-B676-484C-BF4D-BFDEAE0FA37D}" type="presParOf" srcId="{23488877-9723-4842-99D7-9624D64E4A43}" destId="{C85E1348-43E6-4F06-B048-3CDACA7910BB}" srcOrd="7" destOrd="0" presId="urn:microsoft.com/office/officeart/2005/8/layout/bProcess4"/>
    <dgm:cxn modelId="{53F71EEF-15FF-4300-AF14-7FA557F9DD4E}" type="presParOf" srcId="{23488877-9723-4842-99D7-9624D64E4A43}" destId="{C0A824F3-3B5D-44D4-84B2-86D0C53E4B33}" srcOrd="8" destOrd="0" presId="urn:microsoft.com/office/officeart/2005/8/layout/bProcess4"/>
    <dgm:cxn modelId="{EC0BB29A-E9A5-4E89-8797-4543D2C95C79}" type="presParOf" srcId="{C0A824F3-3B5D-44D4-84B2-86D0C53E4B33}" destId="{8AD0F748-2341-4FFF-B42C-FBCAA38CC803}" srcOrd="0" destOrd="0" presId="urn:microsoft.com/office/officeart/2005/8/layout/bProcess4"/>
    <dgm:cxn modelId="{20B68F05-8305-4676-AF50-426F564408CB}" type="presParOf" srcId="{C0A824F3-3B5D-44D4-84B2-86D0C53E4B33}" destId="{A8323359-E65B-41A7-B672-5458C234227A}" srcOrd="1" destOrd="0" presId="urn:microsoft.com/office/officeart/2005/8/layout/bProcess4"/>
    <dgm:cxn modelId="{70622FF7-F127-4A39-AE24-40F366C35C46}" type="presParOf" srcId="{23488877-9723-4842-99D7-9624D64E4A43}" destId="{74FCCB83-674D-465B-9E19-0D1D82A053F9}" srcOrd="9" destOrd="0" presId="urn:microsoft.com/office/officeart/2005/8/layout/bProcess4"/>
    <dgm:cxn modelId="{7CF838B3-BCE2-49EE-9688-9151C07F7823}" type="presParOf" srcId="{23488877-9723-4842-99D7-9624D64E4A43}" destId="{0725AF25-66D0-41B0-9CD9-4DCDDD4E0D79}" srcOrd="10" destOrd="0" presId="urn:microsoft.com/office/officeart/2005/8/layout/bProcess4"/>
    <dgm:cxn modelId="{2105DA0A-875D-4BFD-9EB6-DB70C7AB6DE9}" type="presParOf" srcId="{0725AF25-66D0-41B0-9CD9-4DCDDD4E0D79}" destId="{7F72E9D8-517D-47CA-B047-924A065534A7}" srcOrd="0" destOrd="0" presId="urn:microsoft.com/office/officeart/2005/8/layout/bProcess4"/>
    <dgm:cxn modelId="{3B47D0E9-3F5D-4A62-B240-D6C04E3DC403}" type="presParOf" srcId="{0725AF25-66D0-41B0-9CD9-4DCDDD4E0D79}" destId="{A3DBF078-3227-4F02-B1C4-D78E2EF0126F}" srcOrd="1" destOrd="0" presId="urn:microsoft.com/office/officeart/2005/8/layout/bProcess4"/>
    <dgm:cxn modelId="{E42F347C-54E1-41D7-BD7C-11D1CD5D2E88}" type="presParOf" srcId="{23488877-9723-4842-99D7-9624D64E4A43}" destId="{F912CF13-9E28-41FD-9B98-6CF7C18C52FE}" srcOrd="11" destOrd="0" presId="urn:microsoft.com/office/officeart/2005/8/layout/bProcess4"/>
    <dgm:cxn modelId="{9D535777-CBD6-4EC6-9D27-C7328E3EE911}" type="presParOf" srcId="{23488877-9723-4842-99D7-9624D64E4A43}" destId="{F3EF5879-5C1C-4DB9-9751-9BC63310D670}" srcOrd="12" destOrd="0" presId="urn:microsoft.com/office/officeart/2005/8/layout/bProcess4"/>
    <dgm:cxn modelId="{AC81DA7B-4EA5-4CF4-B6E8-A2EE8260BDCA}" type="presParOf" srcId="{F3EF5879-5C1C-4DB9-9751-9BC63310D670}" destId="{7F359512-E214-4E2C-BABC-4E48A63451CD}" srcOrd="0" destOrd="0" presId="urn:microsoft.com/office/officeart/2005/8/layout/bProcess4"/>
    <dgm:cxn modelId="{19BF79FF-9003-4DE0-B199-A6E77487B396}" type="presParOf" srcId="{F3EF5879-5C1C-4DB9-9751-9BC63310D670}" destId="{2BFADE40-5097-48F6-B84E-051C7C173948}" srcOrd="1" destOrd="0" presId="urn:microsoft.com/office/officeart/2005/8/layout/bProcess4"/>
    <dgm:cxn modelId="{B498C182-2C87-4C78-80D4-8156FF4E2A1D}" type="presParOf" srcId="{23488877-9723-4842-99D7-9624D64E4A43}" destId="{4ACE532F-6CFE-49B3-A505-DAEFAB658482}" srcOrd="13" destOrd="0" presId="urn:microsoft.com/office/officeart/2005/8/layout/bProcess4"/>
    <dgm:cxn modelId="{6B7BAB89-647A-44B8-B397-7A973C22F7D1}" type="presParOf" srcId="{23488877-9723-4842-99D7-9624D64E4A43}" destId="{6102AEC0-CDDC-40D9-BD2C-281E9ED857B1}" srcOrd="14" destOrd="0" presId="urn:microsoft.com/office/officeart/2005/8/layout/bProcess4"/>
    <dgm:cxn modelId="{ACBB6695-98B5-4805-A7B9-FE31542E1E33}" type="presParOf" srcId="{6102AEC0-CDDC-40D9-BD2C-281E9ED857B1}" destId="{F54978A7-1914-4E9C-B24B-79B00A1D5C28}" srcOrd="0" destOrd="0" presId="urn:microsoft.com/office/officeart/2005/8/layout/bProcess4"/>
    <dgm:cxn modelId="{4D3E2C33-1CDB-4131-8B88-A9B56FECF61A}" type="presParOf" srcId="{6102AEC0-CDDC-40D9-BD2C-281E9ED857B1}" destId="{6F453FE8-78D5-4A1B-AEB7-FACE3A51C432}" srcOrd="1" destOrd="0" presId="urn:microsoft.com/office/officeart/2005/8/layout/bProcess4"/>
    <dgm:cxn modelId="{4A9FF709-117B-4F68-A2FB-3B9418A6D1F8}" type="presParOf" srcId="{23488877-9723-4842-99D7-9624D64E4A43}" destId="{1046B862-D2FA-4DFB-A2CA-A7CE1A94FB41}" srcOrd="15" destOrd="0" presId="urn:microsoft.com/office/officeart/2005/8/layout/bProcess4"/>
    <dgm:cxn modelId="{1F58BBFE-B3B7-4473-9E01-EE9BC04BD196}" type="presParOf" srcId="{23488877-9723-4842-99D7-9624D64E4A43}" destId="{474CCAFB-E655-4123-A711-F0BDE96E3AFD}" srcOrd="16" destOrd="0" presId="urn:microsoft.com/office/officeart/2005/8/layout/bProcess4"/>
    <dgm:cxn modelId="{262855EA-2E68-40A3-95EB-13DDCD47FB9A}" type="presParOf" srcId="{474CCAFB-E655-4123-A711-F0BDE96E3AFD}" destId="{B77327D0-B78C-44E8-8D7A-056FDEED8A8A}" srcOrd="0" destOrd="0" presId="urn:microsoft.com/office/officeart/2005/8/layout/bProcess4"/>
    <dgm:cxn modelId="{4955AE5F-9DC9-443F-87E5-3257799539FD}" type="presParOf" srcId="{474CCAFB-E655-4123-A711-F0BDE96E3AFD}" destId="{A95B8DA0-79DD-4ACE-A384-36F5AF4B3C70}" srcOrd="1" destOrd="0" presId="urn:microsoft.com/office/officeart/2005/8/layout/bProcess4"/>
    <dgm:cxn modelId="{4DC027B8-81C3-4216-8116-CF359B6A58AA}" type="presParOf" srcId="{23488877-9723-4842-99D7-9624D64E4A43}" destId="{E22E448A-8508-4886-A11D-74EA07165F1C}" srcOrd="17" destOrd="0" presId="urn:microsoft.com/office/officeart/2005/8/layout/bProcess4"/>
    <dgm:cxn modelId="{73D518AC-9B26-4D91-A1D1-7733D254103C}" type="presParOf" srcId="{23488877-9723-4842-99D7-9624D64E4A43}" destId="{7B872FA7-D428-4F92-838B-291174434494}" srcOrd="18" destOrd="0" presId="urn:microsoft.com/office/officeart/2005/8/layout/bProcess4"/>
    <dgm:cxn modelId="{E80326D6-35EF-4B0D-A9E9-53893EC747E5}" type="presParOf" srcId="{7B872FA7-D428-4F92-838B-291174434494}" destId="{2817ABAE-0DAC-4EB8-BCFC-A3601140FE43}" srcOrd="0" destOrd="0" presId="urn:microsoft.com/office/officeart/2005/8/layout/bProcess4"/>
    <dgm:cxn modelId="{47A458EE-4575-4EFD-886F-3A8AB41BD5AD}" type="presParOf" srcId="{7B872FA7-D428-4F92-838B-291174434494}" destId="{40FB9E30-E86B-47BB-8726-F5C8130E372A}" srcOrd="1" destOrd="0" presId="urn:microsoft.com/office/officeart/2005/8/layout/bProcess4"/>
    <dgm:cxn modelId="{73293491-B1F8-4A55-88C7-8E52F6288F0C}" type="presParOf" srcId="{23488877-9723-4842-99D7-9624D64E4A43}" destId="{4A29C1B3-59CE-40EE-A56D-8E6B615203A3}" srcOrd="19" destOrd="0" presId="urn:microsoft.com/office/officeart/2005/8/layout/bProcess4"/>
    <dgm:cxn modelId="{0AAE2CCE-5C9D-48C3-A320-B568309696D2}" type="presParOf" srcId="{23488877-9723-4842-99D7-9624D64E4A43}" destId="{FDFD5480-4E3E-4C08-89FD-EBA0B3CA5C3D}" srcOrd="20" destOrd="0" presId="urn:microsoft.com/office/officeart/2005/8/layout/bProcess4"/>
    <dgm:cxn modelId="{B2EF28D8-F3C1-4FDF-B48A-11F2716AE7B7}" type="presParOf" srcId="{FDFD5480-4E3E-4C08-89FD-EBA0B3CA5C3D}" destId="{FB5CF4DE-5C34-43B8-BB84-84F3CC049146}" srcOrd="0" destOrd="0" presId="urn:microsoft.com/office/officeart/2005/8/layout/bProcess4"/>
    <dgm:cxn modelId="{276383F1-3182-4481-A335-CBB629584988}" type="presParOf" srcId="{FDFD5480-4E3E-4C08-89FD-EBA0B3CA5C3D}" destId="{231E0AAB-D398-4885-8B5E-524C3A0D2043}" srcOrd="1" destOrd="0" presId="urn:microsoft.com/office/officeart/2005/8/layout/bProcess4"/>
    <dgm:cxn modelId="{75F84F09-8F68-47F1-AB7D-36F92A214633}" type="presParOf" srcId="{23488877-9723-4842-99D7-9624D64E4A43}" destId="{70DFC2C3-4BF7-4A6D-928A-B7B6D0A42761}" srcOrd="21" destOrd="0" presId="urn:microsoft.com/office/officeart/2005/8/layout/bProcess4"/>
    <dgm:cxn modelId="{51736D57-33AA-4954-834C-884E6AA02C64}" type="presParOf" srcId="{23488877-9723-4842-99D7-9624D64E4A43}" destId="{E4EBF8C4-6EA5-48D0-A985-A069A1AAF5FA}" srcOrd="22" destOrd="0" presId="urn:microsoft.com/office/officeart/2005/8/layout/bProcess4"/>
    <dgm:cxn modelId="{07D4697B-8F52-4CD7-9961-D9A4EF5A567B}" type="presParOf" srcId="{E4EBF8C4-6EA5-48D0-A985-A069A1AAF5FA}" destId="{C357B4AA-EBE0-4E1C-9BBD-B66734538770}" srcOrd="0" destOrd="0" presId="urn:microsoft.com/office/officeart/2005/8/layout/bProcess4"/>
    <dgm:cxn modelId="{DDCB329B-F348-4CE4-AD57-6D4A3F835A32}" type="presParOf" srcId="{E4EBF8C4-6EA5-48D0-A985-A069A1AAF5FA}" destId="{7187EA2F-89CA-4833-BA0E-698E50C835BD}" srcOrd="1" destOrd="0" presId="urn:microsoft.com/office/officeart/2005/8/layout/b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8E648-E347-4B65-9BC2-A1DC82D17F2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GB"/>
        </a:p>
      </dgm:t>
    </dgm:pt>
    <dgm:pt modelId="{61985747-A0DD-4E97-A6E6-314048B5A0C5}">
      <dgm:prSet phldrT="[Text]"/>
      <dgm:spPr/>
      <dgm:t>
        <a:bodyPr/>
        <a:lstStyle/>
        <a:p>
          <a:r>
            <a:rPr lang="en-GB" dirty="0"/>
            <a:t>Superfluous Strength</a:t>
          </a:r>
        </a:p>
      </dgm:t>
    </dgm:pt>
    <dgm:pt modelId="{70B0EBBD-5E88-499D-B9A6-E543D60B8123}" cxnId="{ED8896C9-755A-48B8-86ED-2777F243A180}" type="parTrans">
      <dgm:prSet/>
      <dgm:spPr/>
      <dgm:t>
        <a:bodyPr/>
        <a:lstStyle/>
        <a:p>
          <a:endParaRPr lang="en-GB"/>
        </a:p>
      </dgm:t>
    </dgm:pt>
    <dgm:pt modelId="{2F772A11-4CAA-44E5-9ECF-905028E6972F}" cxnId="{ED8896C9-755A-48B8-86ED-2777F243A180}" type="sibTrans">
      <dgm:prSet/>
      <dgm:spPr/>
      <dgm:t>
        <a:bodyPr/>
        <a:lstStyle/>
        <a:p>
          <a:endParaRPr lang="en-GB"/>
        </a:p>
      </dgm:t>
    </dgm:pt>
    <dgm:pt modelId="{4AE100FE-A4EA-4660-896D-8214F7955D72}">
      <dgm:prSet phldrT="[Text]"/>
      <dgm:spPr/>
      <dgm:t>
        <a:bodyPr/>
        <a:lstStyle/>
        <a:p>
          <a:r>
            <a:rPr lang="en-GB" dirty="0"/>
            <a:t>Key Strength</a:t>
          </a:r>
        </a:p>
      </dgm:t>
    </dgm:pt>
    <dgm:pt modelId="{B9EFA600-38C8-4B81-986D-901C49FADD9F}" cxnId="{9D023037-F04F-49F6-976C-299A172B5A1D}" type="parTrans">
      <dgm:prSet/>
      <dgm:spPr/>
      <dgm:t>
        <a:bodyPr/>
        <a:lstStyle/>
        <a:p>
          <a:endParaRPr lang="en-GB"/>
        </a:p>
      </dgm:t>
    </dgm:pt>
    <dgm:pt modelId="{B2CE179A-8A6A-40A5-AEE4-D0527DEAB1C9}" cxnId="{9D023037-F04F-49F6-976C-299A172B5A1D}" type="sibTrans">
      <dgm:prSet/>
      <dgm:spPr/>
      <dgm:t>
        <a:bodyPr/>
        <a:lstStyle/>
        <a:p>
          <a:endParaRPr lang="en-GB"/>
        </a:p>
      </dgm:t>
    </dgm:pt>
    <dgm:pt modelId="{57DD5B80-047D-45B6-842B-310500163C42}">
      <dgm:prSet phldrT="[Text]"/>
      <dgm:spPr/>
      <dgm:t>
        <a:bodyPr/>
        <a:lstStyle/>
        <a:p>
          <a:r>
            <a:rPr lang="en-GB" dirty="0"/>
            <a:t>Zone of Irrelevance</a:t>
          </a:r>
        </a:p>
      </dgm:t>
    </dgm:pt>
    <dgm:pt modelId="{BABBAFD7-2D3C-4E26-B0CA-4537A89E2E3D}" cxnId="{BAEFCA59-87D5-4F37-B9CF-161EB8A7501A}" type="parTrans">
      <dgm:prSet/>
      <dgm:spPr/>
      <dgm:t>
        <a:bodyPr/>
        <a:lstStyle/>
        <a:p>
          <a:endParaRPr lang="en-GB"/>
        </a:p>
      </dgm:t>
    </dgm:pt>
    <dgm:pt modelId="{82B29EA4-7F6E-4C97-9308-35F0D222DC3A}" cxnId="{BAEFCA59-87D5-4F37-B9CF-161EB8A7501A}" type="sibTrans">
      <dgm:prSet/>
      <dgm:spPr/>
      <dgm:t>
        <a:bodyPr/>
        <a:lstStyle/>
        <a:p>
          <a:endParaRPr lang="en-GB"/>
        </a:p>
      </dgm:t>
    </dgm:pt>
    <dgm:pt modelId="{9F6C4F47-D453-416E-9AA1-5A7BD12B8089}">
      <dgm:prSet phldrT="[Text]"/>
      <dgm:spPr/>
      <dgm:t>
        <a:bodyPr/>
        <a:lstStyle/>
        <a:p>
          <a:r>
            <a:rPr lang="en-GB" dirty="0"/>
            <a:t>Key Weakness</a:t>
          </a:r>
        </a:p>
      </dgm:t>
    </dgm:pt>
    <dgm:pt modelId="{E3C6AC29-BC5D-460C-A635-0412A7B4AEA8}" cxnId="{FC056F41-794F-4545-9C39-6C8CEE013DDE}" type="parTrans">
      <dgm:prSet/>
      <dgm:spPr/>
      <dgm:t>
        <a:bodyPr/>
        <a:lstStyle/>
        <a:p>
          <a:endParaRPr lang="en-GB"/>
        </a:p>
      </dgm:t>
    </dgm:pt>
    <dgm:pt modelId="{5B5191E6-E4B0-40F8-9BCE-EA606F900665}" cxnId="{FC056F41-794F-4545-9C39-6C8CEE013DDE}" type="sibTrans">
      <dgm:prSet/>
      <dgm:spPr/>
      <dgm:t>
        <a:bodyPr/>
        <a:lstStyle/>
        <a:p>
          <a:endParaRPr lang="en-GB"/>
        </a:p>
      </dgm:t>
    </dgm:pt>
    <dgm:pt modelId="{F2E0DC77-D19D-493D-B5DA-E88086368D15}" type="pres">
      <dgm:prSet presAssocID="{70D8E648-E347-4B65-9BC2-A1DC82D17F23}" presName="matrix" presStyleCnt="0">
        <dgm:presLayoutVars>
          <dgm:chMax val="1"/>
          <dgm:dir/>
          <dgm:resizeHandles val="exact"/>
        </dgm:presLayoutVars>
      </dgm:prSet>
      <dgm:spPr/>
    </dgm:pt>
    <dgm:pt modelId="{B2EAA04B-DC49-4443-91FC-A650AB12F605}" type="pres">
      <dgm:prSet presAssocID="{70D8E648-E347-4B65-9BC2-A1DC82D17F23}" presName="axisShape" presStyleLbl="bgShp" presStyleIdx="0" presStyleCnt="1"/>
      <dgm:spPr/>
    </dgm:pt>
    <dgm:pt modelId="{8FD6201F-7F05-4EB9-8A45-605F08AFFADE}" type="pres">
      <dgm:prSet presAssocID="{70D8E648-E347-4B65-9BC2-A1DC82D17F23}" presName="rect1" presStyleLbl="node1" presStyleIdx="0" presStyleCnt="4">
        <dgm:presLayoutVars>
          <dgm:chMax val="0"/>
          <dgm:chPref val="0"/>
          <dgm:bulletEnabled val="1"/>
        </dgm:presLayoutVars>
      </dgm:prSet>
      <dgm:spPr/>
    </dgm:pt>
    <dgm:pt modelId="{44957410-E74C-492D-A967-5741ECDA990C}" type="pres">
      <dgm:prSet presAssocID="{70D8E648-E347-4B65-9BC2-A1DC82D17F23}" presName="rect2" presStyleLbl="node1" presStyleIdx="1" presStyleCnt="4">
        <dgm:presLayoutVars>
          <dgm:chMax val="0"/>
          <dgm:chPref val="0"/>
          <dgm:bulletEnabled val="1"/>
        </dgm:presLayoutVars>
      </dgm:prSet>
      <dgm:spPr/>
    </dgm:pt>
    <dgm:pt modelId="{009586F4-3EC6-454A-8386-ED28555AF0B5}" type="pres">
      <dgm:prSet presAssocID="{70D8E648-E347-4B65-9BC2-A1DC82D17F23}" presName="rect3" presStyleLbl="node1" presStyleIdx="2" presStyleCnt="4">
        <dgm:presLayoutVars>
          <dgm:chMax val="0"/>
          <dgm:chPref val="0"/>
          <dgm:bulletEnabled val="1"/>
        </dgm:presLayoutVars>
      </dgm:prSet>
      <dgm:spPr/>
    </dgm:pt>
    <dgm:pt modelId="{187517EC-5DCE-467D-8D2D-24E8A39E13F6}" type="pres">
      <dgm:prSet presAssocID="{70D8E648-E347-4B65-9BC2-A1DC82D17F23}" presName="rect4" presStyleLbl="node1" presStyleIdx="3" presStyleCnt="4">
        <dgm:presLayoutVars>
          <dgm:chMax val="0"/>
          <dgm:chPref val="0"/>
          <dgm:bulletEnabled val="1"/>
        </dgm:presLayoutVars>
      </dgm:prSet>
      <dgm:spPr/>
    </dgm:pt>
  </dgm:ptLst>
  <dgm:cxnLst>
    <dgm:cxn modelId="{05F50205-1FB9-47AF-9C39-B8E2CDD6B1A3}" type="presOf" srcId="{61985747-A0DD-4E97-A6E6-314048B5A0C5}" destId="{8FD6201F-7F05-4EB9-8A45-605F08AFFADE}" srcOrd="0" destOrd="0" presId="urn:microsoft.com/office/officeart/2005/8/layout/matrix2"/>
    <dgm:cxn modelId="{9D023037-F04F-49F6-976C-299A172B5A1D}" srcId="{70D8E648-E347-4B65-9BC2-A1DC82D17F23}" destId="{4AE100FE-A4EA-4660-896D-8214F7955D72}" srcOrd="1" destOrd="0" parTransId="{B9EFA600-38C8-4B81-986D-901C49FADD9F}" sibTransId="{B2CE179A-8A6A-40A5-AEE4-D0527DEAB1C9}"/>
    <dgm:cxn modelId="{FC056F41-794F-4545-9C39-6C8CEE013DDE}" srcId="{70D8E648-E347-4B65-9BC2-A1DC82D17F23}" destId="{9F6C4F47-D453-416E-9AA1-5A7BD12B8089}" srcOrd="3" destOrd="0" parTransId="{E3C6AC29-BC5D-460C-A635-0412A7B4AEA8}" sibTransId="{5B5191E6-E4B0-40F8-9BCE-EA606F900665}"/>
    <dgm:cxn modelId="{BBE74771-2CA7-4E32-80C5-0979F1FA6250}" type="presOf" srcId="{70D8E648-E347-4B65-9BC2-A1DC82D17F23}" destId="{F2E0DC77-D19D-493D-B5DA-E88086368D15}" srcOrd="0" destOrd="0" presId="urn:microsoft.com/office/officeart/2005/8/layout/matrix2"/>
    <dgm:cxn modelId="{BAEFCA59-87D5-4F37-B9CF-161EB8A7501A}" srcId="{70D8E648-E347-4B65-9BC2-A1DC82D17F23}" destId="{57DD5B80-047D-45B6-842B-310500163C42}" srcOrd="2" destOrd="0" parTransId="{BABBAFD7-2D3C-4E26-B0CA-4537A89E2E3D}" sibTransId="{82B29EA4-7F6E-4C97-9308-35F0D222DC3A}"/>
    <dgm:cxn modelId="{DD6E8681-6DD5-4D17-8145-DB44411FBB0C}" type="presOf" srcId="{4AE100FE-A4EA-4660-896D-8214F7955D72}" destId="{44957410-E74C-492D-A967-5741ECDA990C}" srcOrd="0" destOrd="0" presId="urn:microsoft.com/office/officeart/2005/8/layout/matrix2"/>
    <dgm:cxn modelId="{42BD5294-A340-4E5D-921F-9D088C2640C4}" type="presOf" srcId="{57DD5B80-047D-45B6-842B-310500163C42}" destId="{009586F4-3EC6-454A-8386-ED28555AF0B5}" srcOrd="0" destOrd="0" presId="urn:microsoft.com/office/officeart/2005/8/layout/matrix2"/>
    <dgm:cxn modelId="{742889C8-CD6C-4FD5-B979-97F6BF5F58B6}" type="presOf" srcId="{9F6C4F47-D453-416E-9AA1-5A7BD12B8089}" destId="{187517EC-5DCE-467D-8D2D-24E8A39E13F6}" srcOrd="0" destOrd="0" presId="urn:microsoft.com/office/officeart/2005/8/layout/matrix2"/>
    <dgm:cxn modelId="{ED8896C9-755A-48B8-86ED-2777F243A180}" srcId="{70D8E648-E347-4B65-9BC2-A1DC82D17F23}" destId="{61985747-A0DD-4E97-A6E6-314048B5A0C5}" srcOrd="0" destOrd="0" parTransId="{70B0EBBD-5E88-499D-B9A6-E543D60B8123}" sibTransId="{2F772A11-4CAA-44E5-9ECF-905028E6972F}"/>
    <dgm:cxn modelId="{55B74596-510A-4EF5-9012-45C203B8186A}" type="presParOf" srcId="{F2E0DC77-D19D-493D-B5DA-E88086368D15}" destId="{B2EAA04B-DC49-4443-91FC-A650AB12F605}" srcOrd="0" destOrd="0" presId="urn:microsoft.com/office/officeart/2005/8/layout/matrix2"/>
    <dgm:cxn modelId="{A9767272-E4A4-4DB1-BEFC-ACDACBA00989}" type="presParOf" srcId="{F2E0DC77-D19D-493D-B5DA-E88086368D15}" destId="{8FD6201F-7F05-4EB9-8A45-605F08AFFADE}" srcOrd="1" destOrd="0" presId="urn:microsoft.com/office/officeart/2005/8/layout/matrix2"/>
    <dgm:cxn modelId="{A3953422-1C82-4E44-A59D-7298CC143A1D}" type="presParOf" srcId="{F2E0DC77-D19D-493D-B5DA-E88086368D15}" destId="{44957410-E74C-492D-A967-5741ECDA990C}" srcOrd="2" destOrd="0" presId="urn:microsoft.com/office/officeart/2005/8/layout/matrix2"/>
    <dgm:cxn modelId="{44200C92-FA60-4340-A834-376EC0F9A31E}" type="presParOf" srcId="{F2E0DC77-D19D-493D-B5DA-E88086368D15}" destId="{009586F4-3EC6-454A-8386-ED28555AF0B5}" srcOrd="3" destOrd="0" presId="urn:microsoft.com/office/officeart/2005/8/layout/matrix2"/>
    <dgm:cxn modelId="{5C08FC8E-0CA7-42E1-A8FF-BF226B2E9FEB}" type="presParOf" srcId="{F2E0DC77-D19D-493D-B5DA-E88086368D15}" destId="{187517EC-5DCE-467D-8D2D-24E8A39E13F6}" srcOrd="4" destOrd="0" presId="urn:microsoft.com/office/officeart/2005/8/layout/matrix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D8E648-E347-4B65-9BC2-A1DC82D17F2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GB"/>
        </a:p>
      </dgm:t>
    </dgm:pt>
    <dgm:pt modelId="{61985747-A0DD-4E97-A6E6-314048B5A0C5}">
      <dgm:prSet phldrT="[Text]"/>
      <dgm:spPr/>
      <dgm:t>
        <a:bodyPr/>
        <a:lstStyle/>
        <a:p>
          <a:r>
            <a:rPr lang="en-GB" dirty="0"/>
            <a:t>Zone of Irrelevance</a:t>
          </a:r>
        </a:p>
      </dgm:t>
    </dgm:pt>
    <dgm:pt modelId="{70B0EBBD-5E88-499D-B9A6-E543D60B8123}" cxnId="{ED8896C9-755A-48B8-86ED-2777F243A180}" type="parTrans">
      <dgm:prSet/>
      <dgm:spPr/>
      <dgm:t>
        <a:bodyPr/>
        <a:lstStyle/>
        <a:p>
          <a:endParaRPr lang="en-GB"/>
        </a:p>
      </dgm:t>
    </dgm:pt>
    <dgm:pt modelId="{2F772A11-4CAA-44E5-9ECF-905028E6972F}" cxnId="{ED8896C9-755A-48B8-86ED-2777F243A180}" type="sibTrans">
      <dgm:prSet/>
      <dgm:spPr/>
      <dgm:t>
        <a:bodyPr/>
        <a:lstStyle/>
        <a:p>
          <a:endParaRPr lang="en-GB"/>
        </a:p>
      </dgm:t>
    </dgm:pt>
    <dgm:pt modelId="{4AE100FE-A4EA-4660-896D-8214F7955D72}">
      <dgm:prSet phldrT="[Text]"/>
      <dgm:spPr/>
      <dgm:t>
        <a:bodyPr/>
        <a:lstStyle/>
        <a:p>
          <a:r>
            <a:rPr lang="en-GB" dirty="0"/>
            <a:t>Addressable Weakness</a:t>
          </a:r>
        </a:p>
      </dgm:t>
    </dgm:pt>
    <dgm:pt modelId="{B9EFA600-38C8-4B81-986D-901C49FADD9F}" cxnId="{9D023037-F04F-49F6-976C-299A172B5A1D}" type="parTrans">
      <dgm:prSet/>
      <dgm:spPr/>
      <dgm:t>
        <a:bodyPr/>
        <a:lstStyle/>
        <a:p>
          <a:endParaRPr lang="en-GB"/>
        </a:p>
      </dgm:t>
    </dgm:pt>
    <dgm:pt modelId="{B2CE179A-8A6A-40A5-AEE4-D0527DEAB1C9}" cxnId="{9D023037-F04F-49F6-976C-299A172B5A1D}" type="sibTrans">
      <dgm:prSet/>
      <dgm:spPr/>
      <dgm:t>
        <a:bodyPr/>
        <a:lstStyle/>
        <a:p>
          <a:endParaRPr lang="en-GB"/>
        </a:p>
      </dgm:t>
    </dgm:pt>
    <dgm:pt modelId="{57DD5B80-047D-45B6-842B-310500163C42}">
      <dgm:prSet phldrT="[Text]"/>
      <dgm:spPr/>
      <dgm:t>
        <a:bodyPr/>
        <a:lstStyle/>
        <a:p>
          <a:r>
            <a:rPr lang="en-GB" dirty="0"/>
            <a:t>Zone of Irrelevance</a:t>
          </a:r>
        </a:p>
      </dgm:t>
    </dgm:pt>
    <dgm:pt modelId="{BABBAFD7-2D3C-4E26-B0CA-4537A89E2E3D}" cxnId="{BAEFCA59-87D5-4F37-B9CF-161EB8A7501A}" type="parTrans">
      <dgm:prSet/>
      <dgm:spPr/>
      <dgm:t>
        <a:bodyPr/>
        <a:lstStyle/>
        <a:p>
          <a:endParaRPr lang="en-GB"/>
        </a:p>
      </dgm:t>
    </dgm:pt>
    <dgm:pt modelId="{82B29EA4-7F6E-4C97-9308-35F0D222DC3A}" cxnId="{BAEFCA59-87D5-4F37-B9CF-161EB8A7501A}" type="sibTrans">
      <dgm:prSet/>
      <dgm:spPr/>
      <dgm:t>
        <a:bodyPr/>
        <a:lstStyle/>
        <a:p>
          <a:endParaRPr lang="en-GB"/>
        </a:p>
      </dgm:t>
    </dgm:pt>
    <dgm:pt modelId="{9F6C4F47-D453-416E-9AA1-5A7BD12B8089}">
      <dgm:prSet phldrT="[Text]"/>
      <dgm:spPr/>
      <dgm:t>
        <a:bodyPr/>
        <a:lstStyle/>
        <a:p>
          <a:r>
            <a:rPr lang="en-GB" dirty="0"/>
            <a:t>Key Weakness</a:t>
          </a:r>
        </a:p>
      </dgm:t>
    </dgm:pt>
    <dgm:pt modelId="{E3C6AC29-BC5D-460C-A635-0412A7B4AEA8}" cxnId="{FC056F41-794F-4545-9C39-6C8CEE013DDE}" type="parTrans">
      <dgm:prSet/>
      <dgm:spPr/>
      <dgm:t>
        <a:bodyPr/>
        <a:lstStyle/>
        <a:p>
          <a:endParaRPr lang="en-GB"/>
        </a:p>
      </dgm:t>
    </dgm:pt>
    <dgm:pt modelId="{5B5191E6-E4B0-40F8-9BCE-EA606F900665}" cxnId="{FC056F41-794F-4545-9C39-6C8CEE013DDE}" type="sibTrans">
      <dgm:prSet/>
      <dgm:spPr/>
      <dgm:t>
        <a:bodyPr/>
        <a:lstStyle/>
        <a:p>
          <a:endParaRPr lang="en-GB"/>
        </a:p>
      </dgm:t>
    </dgm:pt>
    <dgm:pt modelId="{F2E0DC77-D19D-493D-B5DA-E88086368D15}" type="pres">
      <dgm:prSet presAssocID="{70D8E648-E347-4B65-9BC2-A1DC82D17F23}" presName="matrix" presStyleCnt="0">
        <dgm:presLayoutVars>
          <dgm:chMax val="1"/>
          <dgm:dir/>
          <dgm:resizeHandles val="exact"/>
        </dgm:presLayoutVars>
      </dgm:prSet>
      <dgm:spPr/>
    </dgm:pt>
    <dgm:pt modelId="{B2EAA04B-DC49-4443-91FC-A650AB12F605}" type="pres">
      <dgm:prSet presAssocID="{70D8E648-E347-4B65-9BC2-A1DC82D17F23}" presName="axisShape" presStyleLbl="bgShp" presStyleIdx="0" presStyleCnt="1"/>
      <dgm:spPr/>
    </dgm:pt>
    <dgm:pt modelId="{8FD6201F-7F05-4EB9-8A45-605F08AFFADE}" type="pres">
      <dgm:prSet presAssocID="{70D8E648-E347-4B65-9BC2-A1DC82D17F23}" presName="rect1" presStyleLbl="node1" presStyleIdx="0" presStyleCnt="4">
        <dgm:presLayoutVars>
          <dgm:chMax val="0"/>
          <dgm:chPref val="0"/>
          <dgm:bulletEnabled val="1"/>
        </dgm:presLayoutVars>
      </dgm:prSet>
      <dgm:spPr/>
    </dgm:pt>
    <dgm:pt modelId="{44957410-E74C-492D-A967-5741ECDA990C}" type="pres">
      <dgm:prSet presAssocID="{70D8E648-E347-4B65-9BC2-A1DC82D17F23}" presName="rect2" presStyleLbl="node1" presStyleIdx="1" presStyleCnt="4">
        <dgm:presLayoutVars>
          <dgm:chMax val="0"/>
          <dgm:chPref val="0"/>
          <dgm:bulletEnabled val="1"/>
        </dgm:presLayoutVars>
      </dgm:prSet>
      <dgm:spPr/>
    </dgm:pt>
    <dgm:pt modelId="{009586F4-3EC6-454A-8386-ED28555AF0B5}" type="pres">
      <dgm:prSet presAssocID="{70D8E648-E347-4B65-9BC2-A1DC82D17F23}" presName="rect3" presStyleLbl="node1" presStyleIdx="2" presStyleCnt="4">
        <dgm:presLayoutVars>
          <dgm:chMax val="0"/>
          <dgm:chPref val="0"/>
          <dgm:bulletEnabled val="1"/>
        </dgm:presLayoutVars>
      </dgm:prSet>
      <dgm:spPr/>
    </dgm:pt>
    <dgm:pt modelId="{187517EC-5DCE-467D-8D2D-24E8A39E13F6}" type="pres">
      <dgm:prSet presAssocID="{70D8E648-E347-4B65-9BC2-A1DC82D17F23}" presName="rect4" presStyleLbl="node1" presStyleIdx="3" presStyleCnt="4">
        <dgm:presLayoutVars>
          <dgm:chMax val="0"/>
          <dgm:chPref val="0"/>
          <dgm:bulletEnabled val="1"/>
        </dgm:presLayoutVars>
      </dgm:prSet>
      <dgm:spPr/>
    </dgm:pt>
  </dgm:ptLst>
  <dgm:cxnLst>
    <dgm:cxn modelId="{D46F0B37-C2E7-44D0-B4D7-014AB9CC5FC7}" type="presOf" srcId="{61985747-A0DD-4E97-A6E6-314048B5A0C5}" destId="{8FD6201F-7F05-4EB9-8A45-605F08AFFADE}" srcOrd="0" destOrd="0" presId="urn:microsoft.com/office/officeart/2005/8/layout/matrix2"/>
    <dgm:cxn modelId="{9D023037-F04F-49F6-976C-299A172B5A1D}" srcId="{70D8E648-E347-4B65-9BC2-A1DC82D17F23}" destId="{4AE100FE-A4EA-4660-896D-8214F7955D72}" srcOrd="1" destOrd="0" parTransId="{B9EFA600-38C8-4B81-986D-901C49FADD9F}" sibTransId="{B2CE179A-8A6A-40A5-AEE4-D0527DEAB1C9}"/>
    <dgm:cxn modelId="{FC056F41-794F-4545-9C39-6C8CEE013DDE}" srcId="{70D8E648-E347-4B65-9BC2-A1DC82D17F23}" destId="{9F6C4F47-D453-416E-9AA1-5A7BD12B8089}" srcOrd="3" destOrd="0" parTransId="{E3C6AC29-BC5D-460C-A635-0412A7B4AEA8}" sibTransId="{5B5191E6-E4B0-40F8-9BCE-EA606F900665}"/>
    <dgm:cxn modelId="{F1C72B6B-E300-4C7D-8EED-1D614757C34C}" type="presOf" srcId="{9F6C4F47-D453-416E-9AA1-5A7BD12B8089}" destId="{187517EC-5DCE-467D-8D2D-24E8A39E13F6}" srcOrd="0" destOrd="0" presId="urn:microsoft.com/office/officeart/2005/8/layout/matrix2"/>
    <dgm:cxn modelId="{3438F66B-6636-44A9-9170-685D34B18DB0}" type="presOf" srcId="{70D8E648-E347-4B65-9BC2-A1DC82D17F23}" destId="{F2E0DC77-D19D-493D-B5DA-E88086368D15}" srcOrd="0" destOrd="0" presId="urn:microsoft.com/office/officeart/2005/8/layout/matrix2"/>
    <dgm:cxn modelId="{9B458B76-860C-4CD3-B946-518D84F75BE4}" type="presOf" srcId="{57DD5B80-047D-45B6-842B-310500163C42}" destId="{009586F4-3EC6-454A-8386-ED28555AF0B5}" srcOrd="0" destOrd="0" presId="urn:microsoft.com/office/officeart/2005/8/layout/matrix2"/>
    <dgm:cxn modelId="{BAEFCA59-87D5-4F37-B9CF-161EB8A7501A}" srcId="{70D8E648-E347-4B65-9BC2-A1DC82D17F23}" destId="{57DD5B80-047D-45B6-842B-310500163C42}" srcOrd="2" destOrd="0" parTransId="{BABBAFD7-2D3C-4E26-B0CA-4537A89E2E3D}" sibTransId="{82B29EA4-7F6E-4C97-9308-35F0D222DC3A}"/>
    <dgm:cxn modelId="{65EA04A4-3BC6-43A2-8D5D-059289F4240E}" type="presOf" srcId="{4AE100FE-A4EA-4660-896D-8214F7955D72}" destId="{44957410-E74C-492D-A967-5741ECDA990C}" srcOrd="0" destOrd="0" presId="urn:microsoft.com/office/officeart/2005/8/layout/matrix2"/>
    <dgm:cxn modelId="{ED8896C9-755A-48B8-86ED-2777F243A180}" srcId="{70D8E648-E347-4B65-9BC2-A1DC82D17F23}" destId="{61985747-A0DD-4E97-A6E6-314048B5A0C5}" srcOrd="0" destOrd="0" parTransId="{70B0EBBD-5E88-499D-B9A6-E543D60B8123}" sibTransId="{2F772A11-4CAA-44E5-9ECF-905028E6972F}"/>
    <dgm:cxn modelId="{5616679F-81E8-4858-B0C5-3270B6B9FB16}" type="presParOf" srcId="{F2E0DC77-D19D-493D-B5DA-E88086368D15}" destId="{B2EAA04B-DC49-4443-91FC-A650AB12F605}" srcOrd="0" destOrd="0" presId="urn:microsoft.com/office/officeart/2005/8/layout/matrix2"/>
    <dgm:cxn modelId="{35CA8BF7-4F9F-43BD-A93D-116392A8AEE8}" type="presParOf" srcId="{F2E0DC77-D19D-493D-B5DA-E88086368D15}" destId="{8FD6201F-7F05-4EB9-8A45-605F08AFFADE}" srcOrd="1" destOrd="0" presId="urn:microsoft.com/office/officeart/2005/8/layout/matrix2"/>
    <dgm:cxn modelId="{DBD4AC67-99F2-4CC3-A42A-E032F1295CDA}" type="presParOf" srcId="{F2E0DC77-D19D-493D-B5DA-E88086368D15}" destId="{44957410-E74C-492D-A967-5741ECDA990C}" srcOrd="2" destOrd="0" presId="urn:microsoft.com/office/officeart/2005/8/layout/matrix2"/>
    <dgm:cxn modelId="{88BD7226-EA44-44DA-8002-04DC2F0A940F}" type="presParOf" srcId="{F2E0DC77-D19D-493D-B5DA-E88086368D15}" destId="{009586F4-3EC6-454A-8386-ED28555AF0B5}" srcOrd="3" destOrd="0" presId="urn:microsoft.com/office/officeart/2005/8/layout/matrix2"/>
    <dgm:cxn modelId="{E3B44192-244F-451D-BBDE-DF3782B7B4EF}" type="presParOf" srcId="{F2E0DC77-D19D-493D-B5DA-E88086368D15}" destId="{187517EC-5DCE-467D-8D2D-24E8A39E13F6}" srcOrd="4" destOrd="0" presId="urn:microsoft.com/office/officeart/2005/8/layout/matrix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D8E648-E347-4B65-9BC2-A1DC82D17F2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GB"/>
        </a:p>
      </dgm:t>
    </dgm:pt>
    <dgm:pt modelId="{61985747-A0DD-4E97-A6E6-314048B5A0C5}">
      <dgm:prSet phldrT="[Text]"/>
      <dgm:spPr/>
      <dgm:t>
        <a:bodyPr/>
        <a:lstStyle/>
        <a:p>
          <a:r>
            <a:rPr lang="en-GB" dirty="0"/>
            <a:t>Can we improve our competitive position?</a:t>
          </a:r>
        </a:p>
      </dgm:t>
    </dgm:pt>
    <dgm:pt modelId="{70B0EBBD-5E88-499D-B9A6-E543D60B8123}" cxnId="{ED8896C9-755A-48B8-86ED-2777F243A180}" type="parTrans">
      <dgm:prSet/>
      <dgm:spPr/>
      <dgm:t>
        <a:bodyPr/>
        <a:lstStyle/>
        <a:p>
          <a:endParaRPr lang="en-GB"/>
        </a:p>
      </dgm:t>
    </dgm:pt>
    <dgm:pt modelId="{2F772A11-4CAA-44E5-9ECF-905028E6972F}" cxnId="{ED8896C9-755A-48B8-86ED-2777F243A180}" type="sibTrans">
      <dgm:prSet/>
      <dgm:spPr/>
      <dgm:t>
        <a:bodyPr/>
        <a:lstStyle/>
        <a:p>
          <a:endParaRPr lang="en-GB"/>
        </a:p>
      </dgm:t>
    </dgm:pt>
    <dgm:pt modelId="{4AE100FE-A4EA-4660-896D-8214F7955D72}">
      <dgm:prSet phldrT="[Text]"/>
      <dgm:spPr/>
      <dgm:t>
        <a:bodyPr/>
        <a:lstStyle/>
        <a:p>
          <a:r>
            <a:rPr lang="en-GB" dirty="0"/>
            <a:t>Priority 1</a:t>
          </a:r>
        </a:p>
      </dgm:t>
    </dgm:pt>
    <dgm:pt modelId="{B9EFA600-38C8-4B81-986D-901C49FADD9F}" cxnId="{9D023037-F04F-49F6-976C-299A172B5A1D}" type="parTrans">
      <dgm:prSet/>
      <dgm:spPr/>
      <dgm:t>
        <a:bodyPr/>
        <a:lstStyle/>
        <a:p>
          <a:endParaRPr lang="en-GB"/>
        </a:p>
      </dgm:t>
    </dgm:pt>
    <dgm:pt modelId="{B2CE179A-8A6A-40A5-AEE4-D0527DEAB1C9}" cxnId="{9D023037-F04F-49F6-976C-299A172B5A1D}" type="sibTrans">
      <dgm:prSet/>
      <dgm:spPr/>
      <dgm:t>
        <a:bodyPr/>
        <a:lstStyle/>
        <a:p>
          <a:endParaRPr lang="en-GB"/>
        </a:p>
      </dgm:t>
    </dgm:pt>
    <dgm:pt modelId="{57DD5B80-047D-45B6-842B-310500163C42}">
      <dgm:prSet phldrT="[Text]"/>
      <dgm:spPr/>
      <dgm:t>
        <a:bodyPr/>
        <a:lstStyle/>
        <a:p>
          <a:r>
            <a:rPr lang="en-GB" dirty="0"/>
            <a:t>Zone of Irrelevance</a:t>
          </a:r>
        </a:p>
      </dgm:t>
    </dgm:pt>
    <dgm:pt modelId="{BABBAFD7-2D3C-4E26-B0CA-4537A89E2E3D}" cxnId="{BAEFCA59-87D5-4F37-B9CF-161EB8A7501A}" type="parTrans">
      <dgm:prSet/>
      <dgm:spPr/>
      <dgm:t>
        <a:bodyPr/>
        <a:lstStyle/>
        <a:p>
          <a:endParaRPr lang="en-GB"/>
        </a:p>
      </dgm:t>
    </dgm:pt>
    <dgm:pt modelId="{82B29EA4-7F6E-4C97-9308-35F0D222DC3A}" cxnId="{BAEFCA59-87D5-4F37-B9CF-161EB8A7501A}" type="sibTrans">
      <dgm:prSet/>
      <dgm:spPr/>
      <dgm:t>
        <a:bodyPr/>
        <a:lstStyle/>
        <a:p>
          <a:endParaRPr lang="en-GB"/>
        </a:p>
      </dgm:t>
    </dgm:pt>
    <dgm:pt modelId="{9F6C4F47-D453-416E-9AA1-5A7BD12B8089}">
      <dgm:prSet phldrT="[Text]"/>
      <dgm:spPr/>
      <dgm:t>
        <a:bodyPr/>
        <a:lstStyle/>
        <a:p>
          <a:r>
            <a:rPr lang="en-GB" dirty="0"/>
            <a:t>Priority 2</a:t>
          </a:r>
        </a:p>
      </dgm:t>
    </dgm:pt>
    <dgm:pt modelId="{E3C6AC29-BC5D-460C-A635-0412A7B4AEA8}" cxnId="{FC056F41-794F-4545-9C39-6C8CEE013DDE}" type="parTrans">
      <dgm:prSet/>
      <dgm:spPr/>
      <dgm:t>
        <a:bodyPr/>
        <a:lstStyle/>
        <a:p>
          <a:endParaRPr lang="en-GB"/>
        </a:p>
      </dgm:t>
    </dgm:pt>
    <dgm:pt modelId="{5B5191E6-E4B0-40F8-9BCE-EA606F900665}" cxnId="{FC056F41-794F-4545-9C39-6C8CEE013DDE}" type="sibTrans">
      <dgm:prSet/>
      <dgm:spPr/>
      <dgm:t>
        <a:bodyPr/>
        <a:lstStyle/>
        <a:p>
          <a:endParaRPr lang="en-GB"/>
        </a:p>
      </dgm:t>
    </dgm:pt>
    <dgm:pt modelId="{F2E0DC77-D19D-493D-B5DA-E88086368D15}" type="pres">
      <dgm:prSet presAssocID="{70D8E648-E347-4B65-9BC2-A1DC82D17F23}" presName="matrix" presStyleCnt="0">
        <dgm:presLayoutVars>
          <dgm:chMax val="1"/>
          <dgm:dir/>
          <dgm:resizeHandles val="exact"/>
        </dgm:presLayoutVars>
      </dgm:prSet>
      <dgm:spPr/>
    </dgm:pt>
    <dgm:pt modelId="{B2EAA04B-DC49-4443-91FC-A650AB12F605}" type="pres">
      <dgm:prSet presAssocID="{70D8E648-E347-4B65-9BC2-A1DC82D17F23}" presName="axisShape" presStyleLbl="bgShp" presStyleIdx="0" presStyleCnt="1"/>
      <dgm:spPr/>
    </dgm:pt>
    <dgm:pt modelId="{8FD6201F-7F05-4EB9-8A45-605F08AFFADE}" type="pres">
      <dgm:prSet presAssocID="{70D8E648-E347-4B65-9BC2-A1DC82D17F23}" presName="rect1" presStyleLbl="node1" presStyleIdx="0" presStyleCnt="4">
        <dgm:presLayoutVars>
          <dgm:chMax val="0"/>
          <dgm:chPref val="0"/>
          <dgm:bulletEnabled val="1"/>
        </dgm:presLayoutVars>
      </dgm:prSet>
      <dgm:spPr/>
    </dgm:pt>
    <dgm:pt modelId="{44957410-E74C-492D-A967-5741ECDA990C}" type="pres">
      <dgm:prSet presAssocID="{70D8E648-E347-4B65-9BC2-A1DC82D17F23}" presName="rect2" presStyleLbl="node1" presStyleIdx="1" presStyleCnt="4">
        <dgm:presLayoutVars>
          <dgm:chMax val="0"/>
          <dgm:chPref val="0"/>
          <dgm:bulletEnabled val="1"/>
        </dgm:presLayoutVars>
      </dgm:prSet>
      <dgm:spPr/>
    </dgm:pt>
    <dgm:pt modelId="{009586F4-3EC6-454A-8386-ED28555AF0B5}" type="pres">
      <dgm:prSet presAssocID="{70D8E648-E347-4B65-9BC2-A1DC82D17F23}" presName="rect3" presStyleLbl="node1" presStyleIdx="2" presStyleCnt="4">
        <dgm:presLayoutVars>
          <dgm:chMax val="0"/>
          <dgm:chPref val="0"/>
          <dgm:bulletEnabled val="1"/>
        </dgm:presLayoutVars>
      </dgm:prSet>
      <dgm:spPr/>
    </dgm:pt>
    <dgm:pt modelId="{187517EC-5DCE-467D-8D2D-24E8A39E13F6}" type="pres">
      <dgm:prSet presAssocID="{70D8E648-E347-4B65-9BC2-A1DC82D17F23}" presName="rect4" presStyleLbl="node1" presStyleIdx="3" presStyleCnt="4">
        <dgm:presLayoutVars>
          <dgm:chMax val="0"/>
          <dgm:chPref val="0"/>
          <dgm:bulletEnabled val="1"/>
        </dgm:presLayoutVars>
      </dgm:prSet>
      <dgm:spPr/>
    </dgm:pt>
  </dgm:ptLst>
  <dgm:cxnLst>
    <dgm:cxn modelId="{9D023037-F04F-49F6-976C-299A172B5A1D}" srcId="{70D8E648-E347-4B65-9BC2-A1DC82D17F23}" destId="{4AE100FE-A4EA-4660-896D-8214F7955D72}" srcOrd="1" destOrd="0" parTransId="{B9EFA600-38C8-4B81-986D-901C49FADD9F}" sibTransId="{B2CE179A-8A6A-40A5-AEE4-D0527DEAB1C9}"/>
    <dgm:cxn modelId="{2AFBCE37-67EC-48FA-B678-F809D66B50B6}" type="presOf" srcId="{4AE100FE-A4EA-4660-896D-8214F7955D72}" destId="{44957410-E74C-492D-A967-5741ECDA990C}" srcOrd="0" destOrd="0" presId="urn:microsoft.com/office/officeart/2005/8/layout/matrix2"/>
    <dgm:cxn modelId="{FC056F41-794F-4545-9C39-6C8CEE013DDE}" srcId="{70D8E648-E347-4B65-9BC2-A1DC82D17F23}" destId="{9F6C4F47-D453-416E-9AA1-5A7BD12B8089}" srcOrd="3" destOrd="0" parTransId="{E3C6AC29-BC5D-460C-A635-0412A7B4AEA8}" sibTransId="{5B5191E6-E4B0-40F8-9BCE-EA606F900665}"/>
    <dgm:cxn modelId="{65EBD050-305A-4E58-9061-38D9D7033187}" type="presOf" srcId="{9F6C4F47-D453-416E-9AA1-5A7BD12B8089}" destId="{187517EC-5DCE-467D-8D2D-24E8A39E13F6}" srcOrd="0" destOrd="0" presId="urn:microsoft.com/office/officeart/2005/8/layout/matrix2"/>
    <dgm:cxn modelId="{BAEFCA59-87D5-4F37-B9CF-161EB8A7501A}" srcId="{70D8E648-E347-4B65-9BC2-A1DC82D17F23}" destId="{57DD5B80-047D-45B6-842B-310500163C42}" srcOrd="2" destOrd="0" parTransId="{BABBAFD7-2D3C-4E26-B0CA-4537A89E2E3D}" sibTransId="{82B29EA4-7F6E-4C97-9308-35F0D222DC3A}"/>
    <dgm:cxn modelId="{8B3F8E97-9BAF-4C90-A889-BCDB0B69662D}" type="presOf" srcId="{61985747-A0DD-4E97-A6E6-314048B5A0C5}" destId="{8FD6201F-7F05-4EB9-8A45-605F08AFFADE}" srcOrd="0" destOrd="0" presId="urn:microsoft.com/office/officeart/2005/8/layout/matrix2"/>
    <dgm:cxn modelId="{4DC39398-F538-4F55-BD91-AC9773C8B690}" type="presOf" srcId="{70D8E648-E347-4B65-9BC2-A1DC82D17F23}" destId="{F2E0DC77-D19D-493D-B5DA-E88086368D15}" srcOrd="0" destOrd="0" presId="urn:microsoft.com/office/officeart/2005/8/layout/matrix2"/>
    <dgm:cxn modelId="{45EA82C9-FC2C-4E4E-BDA1-0F6E99FB91BF}" type="presOf" srcId="{57DD5B80-047D-45B6-842B-310500163C42}" destId="{009586F4-3EC6-454A-8386-ED28555AF0B5}" srcOrd="0" destOrd="0" presId="urn:microsoft.com/office/officeart/2005/8/layout/matrix2"/>
    <dgm:cxn modelId="{ED8896C9-755A-48B8-86ED-2777F243A180}" srcId="{70D8E648-E347-4B65-9BC2-A1DC82D17F23}" destId="{61985747-A0DD-4E97-A6E6-314048B5A0C5}" srcOrd="0" destOrd="0" parTransId="{70B0EBBD-5E88-499D-B9A6-E543D60B8123}" sibTransId="{2F772A11-4CAA-44E5-9ECF-905028E6972F}"/>
    <dgm:cxn modelId="{4A4534CA-7BA6-4266-B7CA-F77A6BCF4BB2}" type="presParOf" srcId="{F2E0DC77-D19D-493D-B5DA-E88086368D15}" destId="{B2EAA04B-DC49-4443-91FC-A650AB12F605}" srcOrd="0" destOrd="0" presId="urn:microsoft.com/office/officeart/2005/8/layout/matrix2"/>
    <dgm:cxn modelId="{49D51EDF-71A5-4E61-A980-7E6EA60601DD}" type="presParOf" srcId="{F2E0DC77-D19D-493D-B5DA-E88086368D15}" destId="{8FD6201F-7F05-4EB9-8A45-605F08AFFADE}" srcOrd="1" destOrd="0" presId="urn:microsoft.com/office/officeart/2005/8/layout/matrix2"/>
    <dgm:cxn modelId="{1EF4EA83-9B60-4D23-8CF5-7CAB175B43CB}" type="presParOf" srcId="{F2E0DC77-D19D-493D-B5DA-E88086368D15}" destId="{44957410-E74C-492D-A967-5741ECDA990C}" srcOrd="2" destOrd="0" presId="urn:microsoft.com/office/officeart/2005/8/layout/matrix2"/>
    <dgm:cxn modelId="{0B063757-E7D9-431A-89D6-17814E9B38B7}" type="presParOf" srcId="{F2E0DC77-D19D-493D-B5DA-E88086368D15}" destId="{009586F4-3EC6-454A-8386-ED28555AF0B5}" srcOrd="3" destOrd="0" presId="urn:microsoft.com/office/officeart/2005/8/layout/matrix2"/>
    <dgm:cxn modelId="{8A963780-230A-4035-9BEF-E70614AD4AAF}" type="presParOf" srcId="{F2E0DC77-D19D-493D-B5DA-E88086368D15}" destId="{187517EC-5DCE-467D-8D2D-24E8A39E13F6}" srcOrd="4" destOrd="0" presId="urn:microsoft.com/office/officeart/2005/8/layout/matrix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D8E648-E347-4B65-9BC2-A1DC82D17F2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GB"/>
        </a:p>
      </dgm:t>
    </dgm:pt>
    <dgm:pt modelId="{61985747-A0DD-4E97-A6E6-314048B5A0C5}">
      <dgm:prSet phldrT="[Text]"/>
      <dgm:spPr/>
      <dgm:t>
        <a:bodyPr/>
        <a:lstStyle/>
        <a:p>
          <a:r>
            <a:rPr lang="en-GB" dirty="0"/>
            <a:t>Take action to mitigate or avoid the threat occurring.</a:t>
          </a:r>
        </a:p>
      </dgm:t>
    </dgm:pt>
    <dgm:pt modelId="{70B0EBBD-5E88-499D-B9A6-E543D60B8123}" cxnId="{ED8896C9-755A-48B8-86ED-2777F243A180}" type="parTrans">
      <dgm:prSet/>
      <dgm:spPr/>
      <dgm:t>
        <a:bodyPr/>
        <a:lstStyle/>
        <a:p>
          <a:endParaRPr lang="en-GB"/>
        </a:p>
      </dgm:t>
    </dgm:pt>
    <dgm:pt modelId="{2F772A11-4CAA-44E5-9ECF-905028E6972F}" cxnId="{ED8896C9-755A-48B8-86ED-2777F243A180}" type="sibTrans">
      <dgm:prSet/>
      <dgm:spPr/>
      <dgm:t>
        <a:bodyPr/>
        <a:lstStyle/>
        <a:p>
          <a:endParaRPr lang="en-GB"/>
        </a:p>
      </dgm:t>
    </dgm:pt>
    <dgm:pt modelId="{4AE100FE-A4EA-4660-896D-8214F7955D72}">
      <dgm:prSet phldrT="[Text]"/>
      <dgm:spPr/>
      <dgm:t>
        <a:bodyPr/>
        <a:lstStyle/>
        <a:p>
          <a:r>
            <a:rPr lang="en-GB" dirty="0"/>
            <a:t>Take urgent action to mitigate the damage.</a:t>
          </a:r>
        </a:p>
      </dgm:t>
    </dgm:pt>
    <dgm:pt modelId="{B9EFA600-38C8-4B81-986D-901C49FADD9F}" cxnId="{9D023037-F04F-49F6-976C-299A172B5A1D}" type="parTrans">
      <dgm:prSet/>
      <dgm:spPr/>
      <dgm:t>
        <a:bodyPr/>
        <a:lstStyle/>
        <a:p>
          <a:endParaRPr lang="en-GB"/>
        </a:p>
      </dgm:t>
    </dgm:pt>
    <dgm:pt modelId="{B2CE179A-8A6A-40A5-AEE4-D0527DEAB1C9}" cxnId="{9D023037-F04F-49F6-976C-299A172B5A1D}" type="sibTrans">
      <dgm:prSet/>
      <dgm:spPr/>
      <dgm:t>
        <a:bodyPr/>
        <a:lstStyle/>
        <a:p>
          <a:endParaRPr lang="en-GB"/>
        </a:p>
      </dgm:t>
    </dgm:pt>
    <dgm:pt modelId="{57DD5B80-047D-45B6-842B-310500163C42}">
      <dgm:prSet phldrT="[Text]"/>
      <dgm:spPr/>
      <dgm:t>
        <a:bodyPr/>
        <a:lstStyle/>
        <a:p>
          <a:r>
            <a:rPr lang="en-GB" dirty="0"/>
            <a:t>Zone of Irrelevance</a:t>
          </a:r>
        </a:p>
      </dgm:t>
    </dgm:pt>
    <dgm:pt modelId="{BABBAFD7-2D3C-4E26-B0CA-4537A89E2E3D}" cxnId="{BAEFCA59-87D5-4F37-B9CF-161EB8A7501A}" type="parTrans">
      <dgm:prSet/>
      <dgm:spPr/>
      <dgm:t>
        <a:bodyPr/>
        <a:lstStyle/>
        <a:p>
          <a:endParaRPr lang="en-GB"/>
        </a:p>
      </dgm:t>
    </dgm:pt>
    <dgm:pt modelId="{82B29EA4-7F6E-4C97-9308-35F0D222DC3A}" cxnId="{BAEFCA59-87D5-4F37-B9CF-161EB8A7501A}" type="sibTrans">
      <dgm:prSet/>
      <dgm:spPr/>
      <dgm:t>
        <a:bodyPr/>
        <a:lstStyle/>
        <a:p>
          <a:endParaRPr lang="en-GB"/>
        </a:p>
      </dgm:t>
    </dgm:pt>
    <dgm:pt modelId="{9F6C4F47-D453-416E-9AA1-5A7BD12B8089}">
      <dgm:prSet phldrT="[Text]"/>
      <dgm:spPr/>
      <dgm:t>
        <a:bodyPr/>
        <a:lstStyle/>
        <a:p>
          <a:r>
            <a:rPr lang="en-GB" dirty="0"/>
            <a:t>Accept the risk.</a:t>
          </a:r>
        </a:p>
      </dgm:t>
    </dgm:pt>
    <dgm:pt modelId="{E3C6AC29-BC5D-460C-A635-0412A7B4AEA8}" cxnId="{FC056F41-794F-4545-9C39-6C8CEE013DDE}" type="parTrans">
      <dgm:prSet/>
      <dgm:spPr/>
      <dgm:t>
        <a:bodyPr/>
        <a:lstStyle/>
        <a:p>
          <a:endParaRPr lang="en-GB"/>
        </a:p>
      </dgm:t>
    </dgm:pt>
    <dgm:pt modelId="{5B5191E6-E4B0-40F8-9BCE-EA606F900665}" cxnId="{FC056F41-794F-4545-9C39-6C8CEE013DDE}" type="sibTrans">
      <dgm:prSet/>
      <dgm:spPr/>
      <dgm:t>
        <a:bodyPr/>
        <a:lstStyle/>
        <a:p>
          <a:endParaRPr lang="en-GB"/>
        </a:p>
      </dgm:t>
    </dgm:pt>
    <dgm:pt modelId="{F2E0DC77-D19D-493D-B5DA-E88086368D15}" type="pres">
      <dgm:prSet presAssocID="{70D8E648-E347-4B65-9BC2-A1DC82D17F23}" presName="matrix" presStyleCnt="0">
        <dgm:presLayoutVars>
          <dgm:chMax val="1"/>
          <dgm:dir/>
          <dgm:resizeHandles val="exact"/>
        </dgm:presLayoutVars>
      </dgm:prSet>
      <dgm:spPr/>
    </dgm:pt>
    <dgm:pt modelId="{B2EAA04B-DC49-4443-91FC-A650AB12F605}" type="pres">
      <dgm:prSet presAssocID="{70D8E648-E347-4B65-9BC2-A1DC82D17F23}" presName="axisShape" presStyleLbl="bgShp" presStyleIdx="0" presStyleCnt="1"/>
      <dgm:spPr/>
    </dgm:pt>
    <dgm:pt modelId="{8FD6201F-7F05-4EB9-8A45-605F08AFFADE}" type="pres">
      <dgm:prSet presAssocID="{70D8E648-E347-4B65-9BC2-A1DC82D17F23}" presName="rect1" presStyleLbl="node1" presStyleIdx="0" presStyleCnt="4">
        <dgm:presLayoutVars>
          <dgm:chMax val="0"/>
          <dgm:chPref val="0"/>
          <dgm:bulletEnabled val="1"/>
        </dgm:presLayoutVars>
      </dgm:prSet>
      <dgm:spPr/>
    </dgm:pt>
    <dgm:pt modelId="{44957410-E74C-492D-A967-5741ECDA990C}" type="pres">
      <dgm:prSet presAssocID="{70D8E648-E347-4B65-9BC2-A1DC82D17F23}" presName="rect2" presStyleLbl="node1" presStyleIdx="1" presStyleCnt="4">
        <dgm:presLayoutVars>
          <dgm:chMax val="0"/>
          <dgm:chPref val="0"/>
          <dgm:bulletEnabled val="1"/>
        </dgm:presLayoutVars>
      </dgm:prSet>
      <dgm:spPr/>
    </dgm:pt>
    <dgm:pt modelId="{009586F4-3EC6-454A-8386-ED28555AF0B5}" type="pres">
      <dgm:prSet presAssocID="{70D8E648-E347-4B65-9BC2-A1DC82D17F23}" presName="rect3" presStyleLbl="node1" presStyleIdx="2" presStyleCnt="4">
        <dgm:presLayoutVars>
          <dgm:chMax val="0"/>
          <dgm:chPref val="0"/>
          <dgm:bulletEnabled val="1"/>
        </dgm:presLayoutVars>
      </dgm:prSet>
      <dgm:spPr/>
    </dgm:pt>
    <dgm:pt modelId="{187517EC-5DCE-467D-8D2D-24E8A39E13F6}" type="pres">
      <dgm:prSet presAssocID="{70D8E648-E347-4B65-9BC2-A1DC82D17F23}" presName="rect4" presStyleLbl="node1" presStyleIdx="3" presStyleCnt="4">
        <dgm:presLayoutVars>
          <dgm:chMax val="0"/>
          <dgm:chPref val="0"/>
          <dgm:bulletEnabled val="1"/>
        </dgm:presLayoutVars>
      </dgm:prSet>
      <dgm:spPr/>
    </dgm:pt>
  </dgm:ptLst>
  <dgm:cxnLst>
    <dgm:cxn modelId="{62D7241D-99D1-4BE8-8C7E-4013FBE74624}" type="presOf" srcId="{57DD5B80-047D-45B6-842B-310500163C42}" destId="{009586F4-3EC6-454A-8386-ED28555AF0B5}" srcOrd="0" destOrd="0" presId="urn:microsoft.com/office/officeart/2005/8/layout/matrix2"/>
    <dgm:cxn modelId="{9D023037-F04F-49F6-976C-299A172B5A1D}" srcId="{70D8E648-E347-4B65-9BC2-A1DC82D17F23}" destId="{4AE100FE-A4EA-4660-896D-8214F7955D72}" srcOrd="1" destOrd="0" parTransId="{B9EFA600-38C8-4B81-986D-901C49FADD9F}" sibTransId="{B2CE179A-8A6A-40A5-AEE4-D0527DEAB1C9}"/>
    <dgm:cxn modelId="{700DCA5D-4003-4C0E-8D48-5478B501776F}" type="presOf" srcId="{4AE100FE-A4EA-4660-896D-8214F7955D72}" destId="{44957410-E74C-492D-A967-5741ECDA990C}" srcOrd="0" destOrd="0" presId="urn:microsoft.com/office/officeart/2005/8/layout/matrix2"/>
    <dgm:cxn modelId="{FC056F41-794F-4545-9C39-6C8CEE013DDE}" srcId="{70D8E648-E347-4B65-9BC2-A1DC82D17F23}" destId="{9F6C4F47-D453-416E-9AA1-5A7BD12B8089}" srcOrd="3" destOrd="0" parTransId="{E3C6AC29-BC5D-460C-A635-0412A7B4AEA8}" sibTransId="{5B5191E6-E4B0-40F8-9BCE-EA606F900665}"/>
    <dgm:cxn modelId="{CDBC2C43-7FBB-41CB-9F43-48AE87E9EE83}" type="presOf" srcId="{70D8E648-E347-4B65-9BC2-A1DC82D17F23}" destId="{F2E0DC77-D19D-493D-B5DA-E88086368D15}" srcOrd="0" destOrd="0" presId="urn:microsoft.com/office/officeart/2005/8/layout/matrix2"/>
    <dgm:cxn modelId="{C9E33570-96FD-4A3C-8231-02AC30602F33}" type="presOf" srcId="{61985747-A0DD-4E97-A6E6-314048B5A0C5}" destId="{8FD6201F-7F05-4EB9-8A45-605F08AFFADE}" srcOrd="0" destOrd="0" presId="urn:microsoft.com/office/officeart/2005/8/layout/matrix2"/>
    <dgm:cxn modelId="{BAEFCA59-87D5-4F37-B9CF-161EB8A7501A}" srcId="{70D8E648-E347-4B65-9BC2-A1DC82D17F23}" destId="{57DD5B80-047D-45B6-842B-310500163C42}" srcOrd="2" destOrd="0" parTransId="{BABBAFD7-2D3C-4E26-B0CA-4537A89E2E3D}" sibTransId="{82B29EA4-7F6E-4C97-9308-35F0D222DC3A}"/>
    <dgm:cxn modelId="{17B15BBC-24EA-4C0A-8A1B-CB7FD90EA8E8}" type="presOf" srcId="{9F6C4F47-D453-416E-9AA1-5A7BD12B8089}" destId="{187517EC-5DCE-467D-8D2D-24E8A39E13F6}" srcOrd="0" destOrd="0" presId="urn:microsoft.com/office/officeart/2005/8/layout/matrix2"/>
    <dgm:cxn modelId="{ED8896C9-755A-48B8-86ED-2777F243A180}" srcId="{70D8E648-E347-4B65-9BC2-A1DC82D17F23}" destId="{61985747-A0DD-4E97-A6E6-314048B5A0C5}" srcOrd="0" destOrd="0" parTransId="{70B0EBBD-5E88-499D-B9A6-E543D60B8123}" sibTransId="{2F772A11-4CAA-44E5-9ECF-905028E6972F}"/>
    <dgm:cxn modelId="{65805DEF-4B40-44D9-B212-426404A24503}" type="presParOf" srcId="{F2E0DC77-D19D-493D-B5DA-E88086368D15}" destId="{B2EAA04B-DC49-4443-91FC-A650AB12F605}" srcOrd="0" destOrd="0" presId="urn:microsoft.com/office/officeart/2005/8/layout/matrix2"/>
    <dgm:cxn modelId="{C749A64E-3B41-43A9-8EB1-FD8E83F44083}" type="presParOf" srcId="{F2E0DC77-D19D-493D-B5DA-E88086368D15}" destId="{8FD6201F-7F05-4EB9-8A45-605F08AFFADE}" srcOrd="1" destOrd="0" presId="urn:microsoft.com/office/officeart/2005/8/layout/matrix2"/>
    <dgm:cxn modelId="{99F5CD91-99A1-44F0-983D-EE82D0363388}" type="presParOf" srcId="{F2E0DC77-D19D-493D-B5DA-E88086368D15}" destId="{44957410-E74C-492D-A967-5741ECDA990C}" srcOrd="2" destOrd="0" presId="urn:microsoft.com/office/officeart/2005/8/layout/matrix2"/>
    <dgm:cxn modelId="{BD6AFFF4-37F3-428E-8E09-9164282BE22B}" type="presParOf" srcId="{F2E0DC77-D19D-493D-B5DA-E88086368D15}" destId="{009586F4-3EC6-454A-8386-ED28555AF0B5}" srcOrd="3" destOrd="0" presId="urn:microsoft.com/office/officeart/2005/8/layout/matrix2"/>
    <dgm:cxn modelId="{B17E9F2A-DF8E-49E6-8BFC-3DEC26573999}" type="presParOf" srcId="{F2E0DC77-D19D-493D-B5DA-E88086368D15}" destId="{187517EC-5DCE-467D-8D2D-24E8A39E13F6}" srcOrd="4" destOrd="0" presId="urn:microsoft.com/office/officeart/2005/8/layout/matrix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EE5462-84FA-4C09-8540-B521AFAB7F8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E066AD8-60DE-49E5-A878-A6E3320B8BA4}">
      <dgm:prSet phldrT="[Text]" custT="1"/>
      <dgm:spPr/>
      <dgm:t>
        <a:bodyPr/>
        <a:lstStyle/>
        <a:p>
          <a:r>
            <a:rPr lang="en-GB" sz="2800" b="1" dirty="0">
              <a:solidFill>
                <a:schemeClr val="tx1"/>
              </a:solidFill>
            </a:rPr>
            <a:t>SWOT</a:t>
          </a:r>
        </a:p>
      </dgm:t>
    </dgm:pt>
    <dgm:pt modelId="{244D952A-12DD-4545-8C4A-E3E7516AA170}" cxnId="{65B0C3BA-C440-4473-9B38-EE6BB35D3758}" type="parTrans">
      <dgm:prSet/>
      <dgm:spPr/>
      <dgm:t>
        <a:bodyPr/>
        <a:lstStyle/>
        <a:p>
          <a:endParaRPr lang="en-GB" sz="2800">
            <a:solidFill>
              <a:schemeClr val="tx1"/>
            </a:solidFill>
          </a:endParaRPr>
        </a:p>
      </dgm:t>
    </dgm:pt>
    <dgm:pt modelId="{7EE04081-6E45-4320-8A55-A1CF1257D6E3}" cxnId="{65B0C3BA-C440-4473-9B38-EE6BB35D3758}" type="sibTrans">
      <dgm:prSet/>
      <dgm:spPr/>
      <dgm:t>
        <a:bodyPr/>
        <a:lstStyle/>
        <a:p>
          <a:endParaRPr lang="en-GB" sz="2800">
            <a:solidFill>
              <a:schemeClr val="tx1"/>
            </a:solidFill>
          </a:endParaRPr>
        </a:p>
      </dgm:t>
    </dgm:pt>
    <dgm:pt modelId="{6A19706B-51F9-4D4F-A5DC-6BB11D9C3A8D}">
      <dgm:prSet phldrT="[Text]" custT="1"/>
      <dgm:spPr/>
      <dgm:t>
        <a:bodyPr anchor="ctr"/>
        <a:lstStyle/>
        <a:p>
          <a:r>
            <a:rPr lang="en-GB" sz="3200" b="1" dirty="0">
              <a:solidFill>
                <a:schemeClr val="tx1"/>
              </a:solidFill>
            </a:rPr>
            <a:t>Strengths</a:t>
          </a:r>
        </a:p>
      </dgm:t>
    </dgm:pt>
    <dgm:pt modelId="{32B881D5-150F-4D2F-877D-DE5C1B2E1E38}" cxnId="{F8740A40-C59A-4AD2-BE85-1F75DC63C266}" type="parTrans">
      <dgm:prSet/>
      <dgm:spPr/>
      <dgm:t>
        <a:bodyPr/>
        <a:lstStyle/>
        <a:p>
          <a:endParaRPr lang="en-GB" sz="2800">
            <a:solidFill>
              <a:schemeClr val="tx1"/>
            </a:solidFill>
          </a:endParaRPr>
        </a:p>
      </dgm:t>
    </dgm:pt>
    <dgm:pt modelId="{3F07EEF3-2999-435A-9782-93F23FD8559C}" cxnId="{F8740A40-C59A-4AD2-BE85-1F75DC63C266}" type="sibTrans">
      <dgm:prSet/>
      <dgm:spPr/>
      <dgm:t>
        <a:bodyPr/>
        <a:lstStyle/>
        <a:p>
          <a:endParaRPr lang="en-GB" sz="2800">
            <a:solidFill>
              <a:schemeClr val="tx1"/>
            </a:solidFill>
          </a:endParaRPr>
        </a:p>
      </dgm:t>
    </dgm:pt>
    <dgm:pt modelId="{9FC528F4-EEE1-4CD2-8B85-6EAB8C9C4647}">
      <dgm:prSet phldrT="[Text]" custT="1"/>
      <dgm:spPr/>
      <dgm:t>
        <a:bodyPr anchor="ctr"/>
        <a:lstStyle/>
        <a:p>
          <a:r>
            <a:rPr lang="en-GB" sz="3200" b="1" dirty="0">
              <a:solidFill>
                <a:schemeClr val="tx1"/>
              </a:solidFill>
            </a:rPr>
            <a:t>Weaknesses</a:t>
          </a:r>
        </a:p>
      </dgm:t>
    </dgm:pt>
    <dgm:pt modelId="{BB92ABD3-B95F-4449-AC4E-7FA71135E0C9}" cxnId="{7358D19D-A566-4274-B9F1-90333414E987}" type="parTrans">
      <dgm:prSet/>
      <dgm:spPr/>
      <dgm:t>
        <a:bodyPr/>
        <a:lstStyle/>
        <a:p>
          <a:endParaRPr lang="en-GB" sz="2800">
            <a:solidFill>
              <a:schemeClr val="tx1"/>
            </a:solidFill>
          </a:endParaRPr>
        </a:p>
      </dgm:t>
    </dgm:pt>
    <dgm:pt modelId="{8A61706D-6138-41E7-B2F5-B95C8456759F}" cxnId="{7358D19D-A566-4274-B9F1-90333414E987}" type="sibTrans">
      <dgm:prSet/>
      <dgm:spPr/>
      <dgm:t>
        <a:bodyPr/>
        <a:lstStyle/>
        <a:p>
          <a:endParaRPr lang="en-GB" sz="2800">
            <a:solidFill>
              <a:schemeClr val="tx1"/>
            </a:solidFill>
          </a:endParaRPr>
        </a:p>
      </dgm:t>
    </dgm:pt>
    <dgm:pt modelId="{7109DD6C-E522-4795-A359-88CE6AEE00B2}">
      <dgm:prSet phldrT="[Text]" custT="1"/>
      <dgm:spPr/>
      <dgm:t>
        <a:bodyPr anchor="ctr"/>
        <a:lstStyle/>
        <a:p>
          <a:r>
            <a:rPr lang="en-GB" sz="3200" b="1" dirty="0">
              <a:solidFill>
                <a:schemeClr val="tx1"/>
              </a:solidFill>
            </a:rPr>
            <a:t>Opportunities</a:t>
          </a:r>
        </a:p>
      </dgm:t>
    </dgm:pt>
    <dgm:pt modelId="{AE55A851-5D98-40BD-AA73-3E64BF7258B4}" cxnId="{98174B40-0EEB-44F7-8C37-EFED786847DE}" type="parTrans">
      <dgm:prSet/>
      <dgm:spPr/>
      <dgm:t>
        <a:bodyPr/>
        <a:lstStyle/>
        <a:p>
          <a:endParaRPr lang="en-GB" sz="2800">
            <a:solidFill>
              <a:schemeClr val="tx1"/>
            </a:solidFill>
          </a:endParaRPr>
        </a:p>
      </dgm:t>
    </dgm:pt>
    <dgm:pt modelId="{08949248-A1E5-4663-9CA1-2FD19A8FB19E}" cxnId="{98174B40-0EEB-44F7-8C37-EFED786847DE}" type="sibTrans">
      <dgm:prSet/>
      <dgm:spPr/>
      <dgm:t>
        <a:bodyPr/>
        <a:lstStyle/>
        <a:p>
          <a:endParaRPr lang="en-GB" sz="2800">
            <a:solidFill>
              <a:schemeClr val="tx1"/>
            </a:solidFill>
          </a:endParaRPr>
        </a:p>
      </dgm:t>
    </dgm:pt>
    <dgm:pt modelId="{27B7841F-1BEF-4CC0-94E1-F08B2FB5FC50}">
      <dgm:prSet phldrT="[Text]" custT="1"/>
      <dgm:spPr/>
      <dgm:t>
        <a:bodyPr anchor="ctr"/>
        <a:lstStyle/>
        <a:p>
          <a:r>
            <a:rPr lang="en-GB" sz="3200" b="1" dirty="0">
              <a:solidFill>
                <a:schemeClr val="tx1"/>
              </a:solidFill>
            </a:rPr>
            <a:t>Threats</a:t>
          </a:r>
        </a:p>
      </dgm:t>
    </dgm:pt>
    <dgm:pt modelId="{947FBB3F-627C-4413-8C82-03B034225EEB}" cxnId="{89DF39AE-37D9-450F-B118-29D2D52DC14B}" type="parTrans">
      <dgm:prSet/>
      <dgm:spPr/>
      <dgm:t>
        <a:bodyPr/>
        <a:lstStyle/>
        <a:p>
          <a:endParaRPr lang="en-GB" sz="2800">
            <a:solidFill>
              <a:schemeClr val="tx1"/>
            </a:solidFill>
          </a:endParaRPr>
        </a:p>
      </dgm:t>
    </dgm:pt>
    <dgm:pt modelId="{5D245A6D-D5A6-4A99-ADAA-6B29C8E164D8}" cxnId="{89DF39AE-37D9-450F-B118-29D2D52DC14B}" type="sibTrans">
      <dgm:prSet/>
      <dgm:spPr/>
      <dgm:t>
        <a:bodyPr/>
        <a:lstStyle/>
        <a:p>
          <a:endParaRPr lang="en-GB" sz="2800">
            <a:solidFill>
              <a:schemeClr val="tx1"/>
            </a:solidFill>
          </a:endParaRPr>
        </a:p>
      </dgm:t>
    </dgm:pt>
    <dgm:pt modelId="{C7D42CEE-6210-4245-B82B-7CD59E1BC745}">
      <dgm:prSet phldrT="[Text]" custT="1"/>
      <dgm:spPr/>
      <dgm:t>
        <a:bodyPr anchor="ctr"/>
        <a:lstStyle/>
        <a:p>
          <a:r>
            <a:rPr lang="en-GB" sz="2400" dirty="0">
              <a:solidFill>
                <a:schemeClr val="tx1"/>
              </a:solidFill>
            </a:rPr>
            <a:t>25% Global Market Share</a:t>
          </a:r>
        </a:p>
      </dgm:t>
    </dgm:pt>
    <dgm:pt modelId="{AD1E4ACF-4242-420D-88F7-E0CA09A93601}" cxnId="{2DAB9725-DE77-42F9-879C-E9DA134984D3}" type="parTrans">
      <dgm:prSet/>
      <dgm:spPr/>
      <dgm:t>
        <a:bodyPr/>
        <a:lstStyle/>
        <a:p>
          <a:endParaRPr lang="en-GB" sz="2800">
            <a:solidFill>
              <a:schemeClr val="tx1"/>
            </a:solidFill>
          </a:endParaRPr>
        </a:p>
      </dgm:t>
    </dgm:pt>
    <dgm:pt modelId="{EEEC44C8-C72D-4A7D-888C-ACEFB8BACE7F}" cxnId="{2DAB9725-DE77-42F9-879C-E9DA134984D3}" type="sibTrans">
      <dgm:prSet/>
      <dgm:spPr/>
      <dgm:t>
        <a:bodyPr/>
        <a:lstStyle/>
        <a:p>
          <a:endParaRPr lang="en-GB" sz="2800">
            <a:solidFill>
              <a:schemeClr val="tx1"/>
            </a:solidFill>
          </a:endParaRPr>
        </a:p>
      </dgm:t>
    </dgm:pt>
    <dgm:pt modelId="{781ADF7E-3694-4764-A82D-305FA6893BBF}">
      <dgm:prSet phldrT="[Text]" custT="1"/>
      <dgm:spPr/>
      <dgm:t>
        <a:bodyPr anchor="ctr"/>
        <a:lstStyle/>
        <a:p>
          <a:r>
            <a:rPr lang="en-GB" sz="2400" dirty="0">
              <a:solidFill>
                <a:schemeClr val="tx1"/>
              </a:solidFill>
            </a:rPr>
            <a:t>Only 3 plants in Asia</a:t>
          </a:r>
        </a:p>
      </dgm:t>
    </dgm:pt>
    <dgm:pt modelId="{DCCF3BCE-B14C-4FC7-A757-6658C251E43C}" cxnId="{926D96C8-4128-4179-B60F-22C9033EE3B4}" type="parTrans">
      <dgm:prSet/>
      <dgm:spPr/>
      <dgm:t>
        <a:bodyPr/>
        <a:lstStyle/>
        <a:p>
          <a:endParaRPr lang="en-GB" sz="2800">
            <a:solidFill>
              <a:schemeClr val="tx1"/>
            </a:solidFill>
          </a:endParaRPr>
        </a:p>
      </dgm:t>
    </dgm:pt>
    <dgm:pt modelId="{8E66062F-348C-4B99-9692-83184456FC2E}" cxnId="{926D96C8-4128-4179-B60F-22C9033EE3B4}" type="sibTrans">
      <dgm:prSet/>
      <dgm:spPr/>
      <dgm:t>
        <a:bodyPr/>
        <a:lstStyle/>
        <a:p>
          <a:endParaRPr lang="en-GB" sz="2800">
            <a:solidFill>
              <a:schemeClr val="tx1"/>
            </a:solidFill>
          </a:endParaRPr>
        </a:p>
      </dgm:t>
    </dgm:pt>
    <dgm:pt modelId="{C6738005-01E8-438A-BE37-78F6AF360C66}">
      <dgm:prSet phldrT="[Text]" custT="1"/>
      <dgm:spPr/>
      <dgm:t>
        <a:bodyPr anchor="ctr"/>
        <a:lstStyle/>
        <a:p>
          <a:r>
            <a:rPr lang="en-GB" sz="2400" dirty="0">
              <a:solidFill>
                <a:schemeClr val="tx1"/>
              </a:solidFill>
            </a:rPr>
            <a:t>Launch Tech 2 and 3 in uncontested niche</a:t>
          </a:r>
        </a:p>
      </dgm:t>
    </dgm:pt>
    <dgm:pt modelId="{D3D0B1B2-8954-4450-9A2A-EF2A894CEA2E}" cxnId="{1D65468C-D3C5-4CD5-B08F-845527BC9A59}" type="parTrans">
      <dgm:prSet/>
      <dgm:spPr/>
      <dgm:t>
        <a:bodyPr/>
        <a:lstStyle/>
        <a:p>
          <a:endParaRPr lang="en-GB" sz="2800">
            <a:solidFill>
              <a:schemeClr val="tx1"/>
            </a:solidFill>
          </a:endParaRPr>
        </a:p>
      </dgm:t>
    </dgm:pt>
    <dgm:pt modelId="{7539BBFD-BEB3-4AFE-B9A7-10F3AD50680A}" cxnId="{1D65468C-D3C5-4CD5-B08F-845527BC9A59}" type="sibTrans">
      <dgm:prSet/>
      <dgm:spPr/>
      <dgm:t>
        <a:bodyPr/>
        <a:lstStyle/>
        <a:p>
          <a:endParaRPr lang="en-GB" sz="2800">
            <a:solidFill>
              <a:schemeClr val="tx1"/>
            </a:solidFill>
          </a:endParaRPr>
        </a:p>
      </dgm:t>
    </dgm:pt>
    <dgm:pt modelId="{1CAB35E0-529C-4A89-BF50-9CB55A39C271}">
      <dgm:prSet phldrT="[Text]" custT="1"/>
      <dgm:spPr/>
      <dgm:t>
        <a:bodyPr anchor="ctr"/>
        <a:lstStyle/>
        <a:p>
          <a:r>
            <a:rPr lang="en-GB" sz="2400" dirty="0">
              <a:solidFill>
                <a:schemeClr val="tx1"/>
              </a:solidFill>
            </a:rPr>
            <a:t>Price reductions by competition</a:t>
          </a:r>
        </a:p>
      </dgm:t>
    </dgm:pt>
    <dgm:pt modelId="{43BE17EA-20DF-4604-A73A-DB6B90BB52AF}" cxnId="{3EC64375-E4BE-4A9D-9EBA-37A1A843D251}" type="parTrans">
      <dgm:prSet/>
      <dgm:spPr/>
      <dgm:t>
        <a:bodyPr/>
        <a:lstStyle/>
        <a:p>
          <a:endParaRPr lang="en-GB" sz="2800">
            <a:solidFill>
              <a:schemeClr val="tx1"/>
            </a:solidFill>
          </a:endParaRPr>
        </a:p>
      </dgm:t>
    </dgm:pt>
    <dgm:pt modelId="{0C0A0BEB-12BD-4C16-825C-9E00E6CD37E4}" cxnId="{3EC64375-E4BE-4A9D-9EBA-37A1A843D251}" type="sibTrans">
      <dgm:prSet/>
      <dgm:spPr/>
      <dgm:t>
        <a:bodyPr/>
        <a:lstStyle/>
        <a:p>
          <a:endParaRPr lang="en-GB" sz="2800">
            <a:solidFill>
              <a:schemeClr val="tx1"/>
            </a:solidFill>
          </a:endParaRPr>
        </a:p>
      </dgm:t>
    </dgm:pt>
    <dgm:pt modelId="{1C7FB3A3-4E35-4A34-BBA1-7E4C9E25E3DA}">
      <dgm:prSet phldrT="[Text]" custT="1"/>
      <dgm:spPr/>
      <dgm:t>
        <a:bodyPr anchor="ctr"/>
        <a:lstStyle/>
        <a:p>
          <a:endParaRPr lang="en-GB" sz="2000" dirty="0">
            <a:solidFill>
              <a:schemeClr val="tx1"/>
            </a:solidFill>
          </a:endParaRPr>
        </a:p>
      </dgm:t>
    </dgm:pt>
    <dgm:pt modelId="{5D76C512-BAA3-4276-95C2-89B4D2AB2F93}" cxnId="{35FF7C57-911E-4150-8415-200A99DA06EA}" type="parTrans">
      <dgm:prSet/>
      <dgm:spPr/>
      <dgm:t>
        <a:bodyPr/>
        <a:lstStyle/>
        <a:p>
          <a:endParaRPr lang="en-GB" sz="2800">
            <a:solidFill>
              <a:schemeClr val="tx1"/>
            </a:solidFill>
          </a:endParaRPr>
        </a:p>
      </dgm:t>
    </dgm:pt>
    <dgm:pt modelId="{4F19D7B2-A430-4FC8-97C6-B517D2E63B6B}" cxnId="{35FF7C57-911E-4150-8415-200A99DA06EA}" type="sibTrans">
      <dgm:prSet/>
      <dgm:spPr/>
      <dgm:t>
        <a:bodyPr/>
        <a:lstStyle/>
        <a:p>
          <a:endParaRPr lang="en-GB" sz="2800">
            <a:solidFill>
              <a:schemeClr val="tx1"/>
            </a:solidFill>
          </a:endParaRPr>
        </a:p>
      </dgm:t>
    </dgm:pt>
    <dgm:pt modelId="{59E12E1F-5056-47F0-9E8F-6A9B78953B3B}">
      <dgm:prSet phldrT="[Text]" custT="1"/>
      <dgm:spPr/>
      <dgm:t>
        <a:bodyPr anchor="ctr"/>
        <a:lstStyle/>
        <a:p>
          <a:r>
            <a:rPr lang="en-GB" sz="2400" dirty="0">
              <a:solidFill>
                <a:schemeClr val="tx1"/>
              </a:solidFill>
            </a:rPr>
            <a:t>Low profitability</a:t>
          </a:r>
        </a:p>
      </dgm:t>
    </dgm:pt>
    <dgm:pt modelId="{6A525574-650C-4CA3-827A-C19735688EFA}" cxnId="{B89F9AA5-6FAB-4697-AB8C-41B929E7CDD6}" type="parTrans">
      <dgm:prSet/>
      <dgm:spPr/>
      <dgm:t>
        <a:bodyPr/>
        <a:lstStyle/>
        <a:p>
          <a:endParaRPr lang="en-GB" sz="2800">
            <a:solidFill>
              <a:schemeClr val="tx1"/>
            </a:solidFill>
          </a:endParaRPr>
        </a:p>
      </dgm:t>
    </dgm:pt>
    <dgm:pt modelId="{78FBEF89-9C0C-4FDF-A91A-4E097D8AC662}" cxnId="{B89F9AA5-6FAB-4697-AB8C-41B929E7CDD6}" type="sibTrans">
      <dgm:prSet/>
      <dgm:spPr/>
      <dgm:t>
        <a:bodyPr/>
        <a:lstStyle/>
        <a:p>
          <a:endParaRPr lang="en-GB" sz="2800">
            <a:solidFill>
              <a:schemeClr val="tx1"/>
            </a:solidFill>
          </a:endParaRPr>
        </a:p>
      </dgm:t>
    </dgm:pt>
    <dgm:pt modelId="{44200CB7-7B76-4F13-A191-FC0154AA9D1D}">
      <dgm:prSet phldrT="[Text]" custT="1"/>
      <dgm:spPr/>
      <dgm:t>
        <a:bodyPr anchor="ctr"/>
        <a:lstStyle/>
        <a:p>
          <a:r>
            <a:rPr lang="en-GB" sz="2400" dirty="0">
              <a:solidFill>
                <a:schemeClr val="tx1"/>
              </a:solidFill>
            </a:rPr>
            <a:t>High Tech 4 Production costs</a:t>
          </a:r>
        </a:p>
      </dgm:t>
    </dgm:pt>
    <dgm:pt modelId="{86638A83-9CEA-4FFF-96A5-E72F5A1F8D4F}" cxnId="{73B1F925-95A8-4C8D-AF5E-6466AE1B0B8C}" type="parTrans">
      <dgm:prSet/>
      <dgm:spPr/>
      <dgm:t>
        <a:bodyPr/>
        <a:lstStyle/>
        <a:p>
          <a:endParaRPr lang="en-GB" sz="2800">
            <a:solidFill>
              <a:schemeClr val="tx1"/>
            </a:solidFill>
          </a:endParaRPr>
        </a:p>
      </dgm:t>
    </dgm:pt>
    <dgm:pt modelId="{944BB38D-4C87-4B7B-B424-257D81ED0F82}" cxnId="{73B1F925-95A8-4C8D-AF5E-6466AE1B0B8C}" type="sibTrans">
      <dgm:prSet/>
      <dgm:spPr/>
      <dgm:t>
        <a:bodyPr/>
        <a:lstStyle/>
        <a:p>
          <a:endParaRPr lang="en-GB" sz="2800">
            <a:solidFill>
              <a:schemeClr val="tx1"/>
            </a:solidFill>
          </a:endParaRPr>
        </a:p>
      </dgm:t>
    </dgm:pt>
    <dgm:pt modelId="{0BF34463-9FD7-4195-9068-119CF603A943}">
      <dgm:prSet phldrT="[Text]" custT="1"/>
      <dgm:spPr/>
      <dgm:t>
        <a:bodyPr anchor="ctr"/>
        <a:lstStyle/>
        <a:p>
          <a:endParaRPr lang="en-GB" sz="2000" dirty="0">
            <a:solidFill>
              <a:schemeClr val="tx1"/>
            </a:solidFill>
          </a:endParaRPr>
        </a:p>
      </dgm:t>
    </dgm:pt>
    <dgm:pt modelId="{4ED1570B-EDCC-4F51-8E3D-F0D0E043325D}" cxnId="{EC2D69E5-A237-409B-84E7-3EC6F9C28B57}" type="parTrans">
      <dgm:prSet/>
      <dgm:spPr/>
      <dgm:t>
        <a:bodyPr/>
        <a:lstStyle/>
        <a:p>
          <a:endParaRPr lang="en-GB" sz="2800">
            <a:solidFill>
              <a:schemeClr val="tx1"/>
            </a:solidFill>
          </a:endParaRPr>
        </a:p>
      </dgm:t>
    </dgm:pt>
    <dgm:pt modelId="{3BDFC272-3FDC-47B7-82E5-2B2E89A4656B}" cxnId="{EC2D69E5-A237-409B-84E7-3EC6F9C28B57}" type="sibTrans">
      <dgm:prSet/>
      <dgm:spPr/>
      <dgm:t>
        <a:bodyPr/>
        <a:lstStyle/>
        <a:p>
          <a:endParaRPr lang="en-GB" sz="2800">
            <a:solidFill>
              <a:schemeClr val="tx1"/>
            </a:solidFill>
          </a:endParaRPr>
        </a:p>
      </dgm:t>
    </dgm:pt>
    <dgm:pt modelId="{73E58B77-C806-47C8-8EAE-D85DA60880EC}">
      <dgm:prSet phldrT="[Text]" custT="1"/>
      <dgm:spPr/>
      <dgm:t>
        <a:bodyPr anchor="ctr"/>
        <a:lstStyle/>
        <a:p>
          <a:r>
            <a:rPr lang="en-GB" sz="2400" dirty="0">
              <a:solidFill>
                <a:schemeClr val="tx1"/>
              </a:solidFill>
            </a:rPr>
            <a:t>Tech 2 and Tech 3 Not Developed</a:t>
          </a:r>
        </a:p>
      </dgm:t>
    </dgm:pt>
    <dgm:pt modelId="{E4E36DFF-6261-4F96-A069-97190BA13A21}" cxnId="{1766B617-C23F-4697-AFBB-0095A8BA334F}" type="parTrans">
      <dgm:prSet/>
      <dgm:spPr/>
      <dgm:t>
        <a:bodyPr/>
        <a:lstStyle/>
        <a:p>
          <a:endParaRPr lang="en-GB" sz="2800">
            <a:solidFill>
              <a:schemeClr val="tx1"/>
            </a:solidFill>
          </a:endParaRPr>
        </a:p>
      </dgm:t>
    </dgm:pt>
    <dgm:pt modelId="{382742AC-52DD-4F39-9729-702CE437CFB4}" cxnId="{1766B617-C23F-4697-AFBB-0095A8BA334F}" type="sibTrans">
      <dgm:prSet/>
      <dgm:spPr/>
      <dgm:t>
        <a:bodyPr/>
        <a:lstStyle/>
        <a:p>
          <a:endParaRPr lang="en-GB" sz="2800">
            <a:solidFill>
              <a:schemeClr val="tx1"/>
            </a:solidFill>
          </a:endParaRPr>
        </a:p>
      </dgm:t>
    </dgm:pt>
    <dgm:pt modelId="{62FAB273-6171-4744-AFC1-7AA6127458AE}">
      <dgm:prSet phldrT="[Text]" custT="1"/>
      <dgm:spPr/>
      <dgm:t>
        <a:bodyPr anchor="ctr"/>
        <a:lstStyle/>
        <a:p>
          <a:r>
            <a:rPr lang="en-GB" sz="2400" dirty="0">
              <a:solidFill>
                <a:schemeClr val="tx1"/>
              </a:solidFill>
            </a:rPr>
            <a:t>10 Features available for Tech 1 and 4</a:t>
          </a:r>
        </a:p>
      </dgm:t>
    </dgm:pt>
    <dgm:pt modelId="{99681093-F93F-487A-BACE-872124BDBFAE}" cxnId="{3433FB1B-D8C0-4030-B32B-1D99920C8935}" type="parTrans">
      <dgm:prSet/>
      <dgm:spPr/>
      <dgm:t>
        <a:bodyPr/>
        <a:lstStyle/>
        <a:p>
          <a:endParaRPr lang="en-GB" sz="2800">
            <a:solidFill>
              <a:schemeClr val="tx1"/>
            </a:solidFill>
          </a:endParaRPr>
        </a:p>
      </dgm:t>
    </dgm:pt>
    <dgm:pt modelId="{55573580-1326-4CCA-965E-B2238BEDC282}" cxnId="{3433FB1B-D8C0-4030-B32B-1D99920C8935}" type="sibTrans">
      <dgm:prSet/>
      <dgm:spPr/>
      <dgm:t>
        <a:bodyPr/>
        <a:lstStyle/>
        <a:p>
          <a:endParaRPr lang="en-GB" sz="2800">
            <a:solidFill>
              <a:schemeClr val="tx1"/>
            </a:solidFill>
          </a:endParaRPr>
        </a:p>
      </dgm:t>
    </dgm:pt>
    <dgm:pt modelId="{EAA5DE88-1563-4A4F-9A9F-4AF6D1F8AC6C}">
      <dgm:prSet phldrT="[Text]" custT="1"/>
      <dgm:spPr/>
      <dgm:t>
        <a:bodyPr anchor="ctr"/>
        <a:lstStyle/>
        <a:p>
          <a:r>
            <a:rPr lang="en-GB" sz="2400" dirty="0">
              <a:solidFill>
                <a:schemeClr val="tx1"/>
              </a:solidFill>
            </a:rPr>
            <a:t>High Market share in Tech 4 Europe</a:t>
          </a:r>
        </a:p>
      </dgm:t>
    </dgm:pt>
    <dgm:pt modelId="{428B1906-2B13-4B6E-A05A-59658E39E3DD}" cxnId="{C65E83F0-1EA7-4686-811E-9C7F0A540F96}" type="parTrans">
      <dgm:prSet/>
      <dgm:spPr/>
      <dgm:t>
        <a:bodyPr/>
        <a:lstStyle/>
        <a:p>
          <a:endParaRPr lang="en-GB" sz="2800">
            <a:solidFill>
              <a:schemeClr val="tx1"/>
            </a:solidFill>
          </a:endParaRPr>
        </a:p>
      </dgm:t>
    </dgm:pt>
    <dgm:pt modelId="{F77AF96E-B1BF-4D1B-8F1A-1090EB4C4CE2}" cxnId="{C65E83F0-1EA7-4686-811E-9C7F0A540F96}" type="sibTrans">
      <dgm:prSet/>
      <dgm:spPr/>
      <dgm:t>
        <a:bodyPr/>
        <a:lstStyle/>
        <a:p>
          <a:endParaRPr lang="en-GB" sz="2800">
            <a:solidFill>
              <a:schemeClr val="tx1"/>
            </a:solidFill>
          </a:endParaRPr>
        </a:p>
      </dgm:t>
    </dgm:pt>
    <dgm:pt modelId="{E763075C-7065-4471-A4E1-AECDCAD0469C}">
      <dgm:prSet phldrT="[Text]" custT="1"/>
      <dgm:spPr/>
      <dgm:t>
        <a:bodyPr anchor="ctr"/>
        <a:lstStyle/>
        <a:p>
          <a:r>
            <a:rPr lang="en-GB" sz="2400" dirty="0">
              <a:solidFill>
                <a:schemeClr val="tx1"/>
              </a:solidFill>
            </a:rPr>
            <a:t>Build additional plants in Asia</a:t>
          </a:r>
        </a:p>
      </dgm:t>
    </dgm:pt>
    <dgm:pt modelId="{F7574587-5944-4241-98C7-EEDC5F8980A6}" cxnId="{FE9E1072-E904-45FE-9227-94F78E6B617C}" type="parTrans">
      <dgm:prSet/>
      <dgm:spPr/>
      <dgm:t>
        <a:bodyPr/>
        <a:lstStyle/>
        <a:p>
          <a:endParaRPr lang="en-GB" sz="2800"/>
        </a:p>
      </dgm:t>
    </dgm:pt>
    <dgm:pt modelId="{AFC0B4B9-9D6C-49B9-8510-8125BDB4BFCB}" cxnId="{FE9E1072-E904-45FE-9227-94F78E6B617C}" type="sibTrans">
      <dgm:prSet/>
      <dgm:spPr/>
      <dgm:t>
        <a:bodyPr/>
        <a:lstStyle/>
        <a:p>
          <a:endParaRPr lang="en-GB" sz="2800"/>
        </a:p>
      </dgm:t>
    </dgm:pt>
    <dgm:pt modelId="{DAF45807-6421-4E44-BFA3-A06DFD6EF651}">
      <dgm:prSet phldrT="[Text]" custT="1"/>
      <dgm:spPr/>
      <dgm:t>
        <a:bodyPr anchor="ctr"/>
        <a:lstStyle/>
        <a:p>
          <a:r>
            <a:rPr lang="en-GB" sz="2400" dirty="0">
              <a:solidFill>
                <a:schemeClr val="tx1"/>
              </a:solidFill>
            </a:rPr>
            <a:t>Increase profit on Tech 1 and Tech 4 by seeking more profitable niches</a:t>
          </a:r>
        </a:p>
      </dgm:t>
    </dgm:pt>
    <dgm:pt modelId="{2D4C160F-6F5E-4F64-ABA8-28DE9B87097A}" cxnId="{3448AA2D-BB93-4B8F-8940-33C216FF2A67}" type="parTrans">
      <dgm:prSet/>
      <dgm:spPr/>
      <dgm:t>
        <a:bodyPr/>
        <a:lstStyle/>
        <a:p>
          <a:endParaRPr lang="en-GB" sz="2800"/>
        </a:p>
      </dgm:t>
    </dgm:pt>
    <dgm:pt modelId="{96C2F619-0127-478A-9914-04AD24051ED1}" cxnId="{3448AA2D-BB93-4B8F-8940-33C216FF2A67}" type="sibTrans">
      <dgm:prSet/>
      <dgm:spPr/>
      <dgm:t>
        <a:bodyPr/>
        <a:lstStyle/>
        <a:p>
          <a:endParaRPr lang="en-GB" sz="2800"/>
        </a:p>
      </dgm:t>
    </dgm:pt>
    <dgm:pt modelId="{D34FDAFE-248B-45AB-A55B-BDAC2A03D462}">
      <dgm:prSet phldrT="[Text]" custT="1"/>
      <dgm:spPr/>
      <dgm:t>
        <a:bodyPr anchor="ctr"/>
        <a:lstStyle/>
        <a:p>
          <a:r>
            <a:rPr lang="en-GB" sz="2400" dirty="0">
              <a:solidFill>
                <a:schemeClr val="tx1"/>
              </a:solidFill>
            </a:rPr>
            <a:t>Accept price leadership in the market – do not compete on price</a:t>
          </a:r>
        </a:p>
      </dgm:t>
    </dgm:pt>
    <dgm:pt modelId="{5D0C7BC4-FA3F-4C81-8C80-7C2819AF6EC0}" cxnId="{F5316538-69B6-41E7-B1B5-95694954784D}" type="parTrans">
      <dgm:prSet/>
      <dgm:spPr/>
      <dgm:t>
        <a:bodyPr/>
        <a:lstStyle/>
        <a:p>
          <a:endParaRPr lang="en-GB" sz="2800"/>
        </a:p>
      </dgm:t>
    </dgm:pt>
    <dgm:pt modelId="{2DFCD333-D3FB-4004-A532-44FA0929F454}" cxnId="{F5316538-69B6-41E7-B1B5-95694954784D}" type="sibTrans">
      <dgm:prSet/>
      <dgm:spPr/>
      <dgm:t>
        <a:bodyPr/>
        <a:lstStyle/>
        <a:p>
          <a:endParaRPr lang="en-GB" sz="2800"/>
        </a:p>
      </dgm:t>
    </dgm:pt>
    <dgm:pt modelId="{2BEA31CB-2FF5-4EF4-A15D-D0C867D69D16}">
      <dgm:prSet phldrT="[Text]" custT="1"/>
      <dgm:spPr/>
      <dgm:t>
        <a:bodyPr anchor="ctr"/>
        <a:lstStyle/>
        <a:p>
          <a:r>
            <a:rPr lang="en-GB" sz="2400" dirty="0">
              <a:solidFill>
                <a:schemeClr val="tx1"/>
              </a:solidFill>
            </a:rPr>
            <a:t>Flat demand – industry maturity</a:t>
          </a:r>
        </a:p>
      </dgm:t>
    </dgm:pt>
    <dgm:pt modelId="{38DA5C1D-669A-43E1-B49D-C056A5165FCE}" cxnId="{E1DC2D52-F12E-44B7-8CCA-AF1404E2FAC3}" type="parTrans">
      <dgm:prSet/>
      <dgm:spPr/>
      <dgm:t>
        <a:bodyPr/>
        <a:lstStyle/>
        <a:p>
          <a:endParaRPr lang="en-GB" sz="2800"/>
        </a:p>
      </dgm:t>
    </dgm:pt>
    <dgm:pt modelId="{E7F9841A-A26E-4EB4-84B9-3D264C919239}" cxnId="{E1DC2D52-F12E-44B7-8CCA-AF1404E2FAC3}" type="sibTrans">
      <dgm:prSet/>
      <dgm:spPr/>
      <dgm:t>
        <a:bodyPr/>
        <a:lstStyle/>
        <a:p>
          <a:endParaRPr lang="en-GB" sz="2800"/>
        </a:p>
      </dgm:t>
    </dgm:pt>
    <dgm:pt modelId="{D8A7928B-18A5-4E08-847C-F00805CE5FB2}">
      <dgm:prSet phldrT="[Text]" custT="1"/>
      <dgm:spPr/>
      <dgm:t>
        <a:bodyPr anchor="ctr"/>
        <a:lstStyle/>
        <a:p>
          <a:r>
            <a:rPr lang="en-GB" sz="2400" dirty="0">
              <a:solidFill>
                <a:schemeClr val="tx1"/>
              </a:solidFill>
            </a:rPr>
            <a:t>Low cost of borrowing</a:t>
          </a:r>
        </a:p>
      </dgm:t>
    </dgm:pt>
    <dgm:pt modelId="{CF4A9E46-01A5-436F-A231-9BA868FA28DD}" cxnId="{B34FC88B-C084-44F7-B08F-99F26F499213}" type="parTrans">
      <dgm:prSet/>
      <dgm:spPr/>
      <dgm:t>
        <a:bodyPr/>
        <a:lstStyle/>
        <a:p>
          <a:endParaRPr lang="en-GB" sz="2800"/>
        </a:p>
      </dgm:t>
    </dgm:pt>
    <dgm:pt modelId="{3CF3E042-49DF-4FAD-A7FF-7F67AA2D5876}" cxnId="{B34FC88B-C084-44F7-B08F-99F26F499213}" type="sibTrans">
      <dgm:prSet/>
      <dgm:spPr/>
      <dgm:t>
        <a:bodyPr/>
        <a:lstStyle/>
        <a:p>
          <a:endParaRPr lang="en-GB" sz="2800"/>
        </a:p>
      </dgm:t>
    </dgm:pt>
    <dgm:pt modelId="{BB81FBDA-3223-4187-A337-3E98B124C9F8}">
      <dgm:prSet phldrT="[Text]" custT="1"/>
      <dgm:spPr/>
      <dgm:t>
        <a:bodyPr anchor="ctr"/>
        <a:lstStyle/>
        <a:p>
          <a:r>
            <a:rPr lang="en-GB" sz="2400" dirty="0">
              <a:solidFill>
                <a:schemeClr val="tx1"/>
              </a:solidFill>
            </a:rPr>
            <a:t>16 plants in the US</a:t>
          </a:r>
        </a:p>
      </dgm:t>
    </dgm:pt>
    <dgm:pt modelId="{9433076E-21E2-4114-9D73-942B41E0A517}" cxnId="{8FAC6420-CE20-4810-BE39-31AB532EF9B8}" type="parTrans">
      <dgm:prSet/>
      <dgm:spPr/>
      <dgm:t>
        <a:bodyPr/>
        <a:lstStyle/>
        <a:p>
          <a:endParaRPr lang="en-GB" sz="2800"/>
        </a:p>
      </dgm:t>
    </dgm:pt>
    <dgm:pt modelId="{1048CA57-41B5-4B27-93CC-CF7B7D5716E0}" cxnId="{8FAC6420-CE20-4810-BE39-31AB532EF9B8}" type="sibTrans">
      <dgm:prSet/>
      <dgm:spPr/>
      <dgm:t>
        <a:bodyPr/>
        <a:lstStyle/>
        <a:p>
          <a:endParaRPr lang="en-GB" sz="2800"/>
        </a:p>
      </dgm:t>
    </dgm:pt>
    <dgm:pt modelId="{7BE0DE81-5256-4A45-B1B4-2785A5EA257D}" type="pres">
      <dgm:prSet presAssocID="{CBEE5462-84FA-4C09-8540-B521AFAB7F84}" presName="diagram" presStyleCnt="0">
        <dgm:presLayoutVars>
          <dgm:chMax val="1"/>
          <dgm:dir/>
          <dgm:animLvl val="ctr"/>
          <dgm:resizeHandles val="exact"/>
        </dgm:presLayoutVars>
      </dgm:prSet>
      <dgm:spPr/>
    </dgm:pt>
    <dgm:pt modelId="{7781D7CB-2E83-4D4A-BD5C-D1F1F27EF8EE}" type="pres">
      <dgm:prSet presAssocID="{CBEE5462-84FA-4C09-8540-B521AFAB7F84}" presName="matrix" presStyleCnt="0"/>
      <dgm:spPr/>
    </dgm:pt>
    <dgm:pt modelId="{C84CC805-0DFF-4BC9-82C6-4972CAB63F46}" type="pres">
      <dgm:prSet presAssocID="{CBEE5462-84FA-4C09-8540-B521AFAB7F84}" presName="tile1" presStyleLbl="node1" presStyleIdx="0" presStyleCnt="4"/>
      <dgm:spPr/>
    </dgm:pt>
    <dgm:pt modelId="{F0390967-173A-47D9-A3CC-E1AED260ED4E}" type="pres">
      <dgm:prSet presAssocID="{CBEE5462-84FA-4C09-8540-B521AFAB7F84}" presName="tile1text" presStyleLbl="node1" presStyleIdx="0" presStyleCnt="4">
        <dgm:presLayoutVars>
          <dgm:chMax val="0"/>
          <dgm:chPref val="0"/>
          <dgm:bulletEnabled val="1"/>
        </dgm:presLayoutVars>
      </dgm:prSet>
      <dgm:spPr/>
    </dgm:pt>
    <dgm:pt modelId="{64756C0A-751F-4F22-8D38-C275BF00A77D}" type="pres">
      <dgm:prSet presAssocID="{CBEE5462-84FA-4C09-8540-B521AFAB7F84}" presName="tile2" presStyleLbl="node1" presStyleIdx="1" presStyleCnt="4"/>
      <dgm:spPr/>
    </dgm:pt>
    <dgm:pt modelId="{A5AAF7C6-0A69-4551-ACA8-DB5A06FB9BD3}" type="pres">
      <dgm:prSet presAssocID="{CBEE5462-84FA-4C09-8540-B521AFAB7F84}" presName="tile2text" presStyleLbl="node1" presStyleIdx="1" presStyleCnt="4">
        <dgm:presLayoutVars>
          <dgm:chMax val="0"/>
          <dgm:chPref val="0"/>
          <dgm:bulletEnabled val="1"/>
        </dgm:presLayoutVars>
      </dgm:prSet>
      <dgm:spPr/>
    </dgm:pt>
    <dgm:pt modelId="{C985A2BB-4AAF-41AF-9843-20659A245E44}" type="pres">
      <dgm:prSet presAssocID="{CBEE5462-84FA-4C09-8540-B521AFAB7F84}" presName="tile3" presStyleLbl="node1" presStyleIdx="2" presStyleCnt="4"/>
      <dgm:spPr/>
    </dgm:pt>
    <dgm:pt modelId="{985C8864-620D-4077-B0F2-881CF75C3A65}" type="pres">
      <dgm:prSet presAssocID="{CBEE5462-84FA-4C09-8540-B521AFAB7F84}" presName="tile3text" presStyleLbl="node1" presStyleIdx="2" presStyleCnt="4">
        <dgm:presLayoutVars>
          <dgm:chMax val="0"/>
          <dgm:chPref val="0"/>
          <dgm:bulletEnabled val="1"/>
        </dgm:presLayoutVars>
      </dgm:prSet>
      <dgm:spPr/>
    </dgm:pt>
    <dgm:pt modelId="{7439B039-4EA0-4FFC-A4C0-EC1958A03281}" type="pres">
      <dgm:prSet presAssocID="{CBEE5462-84FA-4C09-8540-B521AFAB7F84}" presName="tile4" presStyleLbl="node1" presStyleIdx="3" presStyleCnt="4"/>
      <dgm:spPr/>
    </dgm:pt>
    <dgm:pt modelId="{63058E79-C188-45E4-8656-DC8E0D480B56}" type="pres">
      <dgm:prSet presAssocID="{CBEE5462-84FA-4C09-8540-B521AFAB7F84}" presName="tile4text" presStyleLbl="node1" presStyleIdx="3" presStyleCnt="4">
        <dgm:presLayoutVars>
          <dgm:chMax val="0"/>
          <dgm:chPref val="0"/>
          <dgm:bulletEnabled val="1"/>
        </dgm:presLayoutVars>
      </dgm:prSet>
      <dgm:spPr/>
    </dgm:pt>
    <dgm:pt modelId="{DB6E5860-1AF8-4DE4-AE99-F242B2FC00CE}" type="pres">
      <dgm:prSet presAssocID="{CBEE5462-84FA-4C09-8540-B521AFAB7F84}" presName="centerTile" presStyleLbl="fgShp" presStyleIdx="0" presStyleCnt="1">
        <dgm:presLayoutVars>
          <dgm:chMax val="0"/>
          <dgm:chPref val="0"/>
        </dgm:presLayoutVars>
      </dgm:prSet>
      <dgm:spPr/>
    </dgm:pt>
  </dgm:ptLst>
  <dgm:cxnLst>
    <dgm:cxn modelId="{AA904000-F0B5-4547-859F-751798D36D4B}" type="presOf" srcId="{D8A7928B-18A5-4E08-847C-F00805CE5FB2}" destId="{F0390967-173A-47D9-A3CC-E1AED260ED4E}" srcOrd="1" destOrd="4" presId="urn:microsoft.com/office/officeart/2005/8/layout/matrix1"/>
    <dgm:cxn modelId="{4222EB03-6838-461D-B1CC-B93F74C5596A}" type="presOf" srcId="{6A19706B-51F9-4D4F-A5DC-6BB11D9C3A8D}" destId="{F0390967-173A-47D9-A3CC-E1AED260ED4E}" srcOrd="1" destOrd="0" presId="urn:microsoft.com/office/officeart/2005/8/layout/matrix1"/>
    <dgm:cxn modelId="{1766B617-C23F-4697-AFBB-0095A8BA334F}" srcId="{9FC528F4-EEE1-4CD2-8B85-6EAB8C9C4647}" destId="{73E58B77-C806-47C8-8EAE-D85DA60880EC}" srcOrd="3" destOrd="0" parTransId="{E4E36DFF-6261-4F96-A069-97190BA13A21}" sibTransId="{382742AC-52DD-4F39-9729-702CE437CFB4}"/>
    <dgm:cxn modelId="{2D953318-50B6-473E-BC62-0EF741DB814B}" type="presOf" srcId="{7109DD6C-E522-4795-A359-88CE6AEE00B2}" destId="{985C8864-620D-4077-B0F2-881CF75C3A65}" srcOrd="1" destOrd="0" presId="urn:microsoft.com/office/officeart/2005/8/layout/matrix1"/>
    <dgm:cxn modelId="{02564D19-42B3-44E3-A0A9-00F6A7662AE4}" type="presOf" srcId="{59E12E1F-5056-47F0-9E8F-6A9B78953B3B}" destId="{64756C0A-751F-4F22-8D38-C275BF00A77D}" srcOrd="0" destOrd="2" presId="urn:microsoft.com/office/officeart/2005/8/layout/matrix1"/>
    <dgm:cxn modelId="{ABD95019-2750-4D40-A850-9D8C0B70EE35}" type="presOf" srcId="{EAA5DE88-1563-4A4F-9A9F-4AF6D1F8AC6C}" destId="{F0390967-173A-47D9-A3CC-E1AED260ED4E}" srcOrd="1" destOrd="3" presId="urn:microsoft.com/office/officeart/2005/8/layout/matrix1"/>
    <dgm:cxn modelId="{3433FB1B-D8C0-4030-B32B-1D99920C8935}" srcId="{6A19706B-51F9-4D4F-A5DC-6BB11D9C3A8D}" destId="{62FAB273-6171-4744-AFC1-7AA6127458AE}" srcOrd="1" destOrd="0" parTransId="{99681093-F93F-487A-BACE-872124BDBFAE}" sibTransId="{55573580-1326-4CCA-965E-B2238BEDC282}"/>
    <dgm:cxn modelId="{8FAC6420-CE20-4810-BE39-31AB532EF9B8}" srcId="{9FC528F4-EEE1-4CD2-8B85-6EAB8C9C4647}" destId="{BB81FBDA-3223-4187-A337-3E98B124C9F8}" srcOrd="4" destOrd="0" parTransId="{9433076E-21E2-4114-9D73-942B41E0A517}" sibTransId="{1048CA57-41B5-4B27-93CC-CF7B7D5716E0}"/>
    <dgm:cxn modelId="{2DAB9725-DE77-42F9-879C-E9DA134984D3}" srcId="{6A19706B-51F9-4D4F-A5DC-6BB11D9C3A8D}" destId="{C7D42CEE-6210-4245-B82B-7CD59E1BC745}" srcOrd="0" destOrd="0" parTransId="{AD1E4ACF-4242-420D-88F7-E0CA09A93601}" sibTransId="{EEEC44C8-C72D-4A7D-888C-ACEFB8BACE7F}"/>
    <dgm:cxn modelId="{73B1F925-95A8-4C8D-AF5E-6466AE1B0B8C}" srcId="{9FC528F4-EEE1-4CD2-8B85-6EAB8C9C4647}" destId="{44200CB7-7B76-4F13-A191-FC0154AA9D1D}" srcOrd="2" destOrd="0" parTransId="{86638A83-9CEA-4FFF-96A5-E72F5A1F8D4F}" sibTransId="{944BB38D-4C87-4B7B-B424-257D81ED0F82}"/>
    <dgm:cxn modelId="{76965228-A516-4CE3-93CD-8FAAA6D62E19}" type="presOf" srcId="{73E58B77-C806-47C8-8EAE-D85DA60880EC}" destId="{64756C0A-751F-4F22-8D38-C275BF00A77D}" srcOrd="0" destOrd="4" presId="urn:microsoft.com/office/officeart/2005/8/layout/matrix1"/>
    <dgm:cxn modelId="{13F64B29-119C-4631-A6C1-EE367A1EC78F}" type="presOf" srcId="{E763075C-7065-4471-A4E1-AECDCAD0469C}" destId="{985C8864-620D-4077-B0F2-881CF75C3A65}" srcOrd="1" destOrd="2" presId="urn:microsoft.com/office/officeart/2005/8/layout/matrix1"/>
    <dgm:cxn modelId="{65E3A32A-CF6E-4AD8-A43C-74F23D71E81D}" type="presOf" srcId="{0BF34463-9FD7-4195-9068-119CF603A943}" destId="{F0390967-173A-47D9-A3CC-E1AED260ED4E}" srcOrd="1" destOrd="5" presId="urn:microsoft.com/office/officeart/2005/8/layout/matrix1"/>
    <dgm:cxn modelId="{3448AA2D-BB93-4B8F-8940-33C216FF2A67}" srcId="{7109DD6C-E522-4795-A359-88CE6AEE00B2}" destId="{DAF45807-6421-4E44-BFA3-A06DFD6EF651}" srcOrd="2" destOrd="0" parTransId="{2D4C160F-6F5E-4F64-ABA8-28DE9B87097A}" sibTransId="{96C2F619-0127-478A-9914-04AD24051ED1}"/>
    <dgm:cxn modelId="{07EF6230-D904-475C-9768-32A6824F8792}" type="presOf" srcId="{C6738005-01E8-438A-BE37-78F6AF360C66}" destId="{C985A2BB-4AAF-41AF-9843-20659A245E44}" srcOrd="0" destOrd="1" presId="urn:microsoft.com/office/officeart/2005/8/layout/matrix1"/>
    <dgm:cxn modelId="{60A46337-E339-4F04-9B3E-7D44BC1DA9B9}" type="presOf" srcId="{2BEA31CB-2FF5-4EF4-A15D-D0C867D69D16}" destId="{63058E79-C188-45E4-8656-DC8E0D480B56}" srcOrd="1" destOrd="2" presId="urn:microsoft.com/office/officeart/2005/8/layout/matrix1"/>
    <dgm:cxn modelId="{F5316538-69B6-41E7-B1B5-95694954784D}" srcId="{7109DD6C-E522-4795-A359-88CE6AEE00B2}" destId="{D34FDAFE-248B-45AB-A55B-BDAC2A03D462}" srcOrd="3" destOrd="0" parTransId="{5D0C7BC4-FA3F-4C81-8C80-7C2819AF6EC0}" sibTransId="{2DFCD333-D3FB-4004-A532-44FA0929F454}"/>
    <dgm:cxn modelId="{F8740A40-C59A-4AD2-BE85-1F75DC63C266}" srcId="{EE066AD8-60DE-49E5-A878-A6E3320B8BA4}" destId="{6A19706B-51F9-4D4F-A5DC-6BB11D9C3A8D}" srcOrd="0" destOrd="0" parTransId="{32B881D5-150F-4D2F-877D-DE5C1B2E1E38}" sibTransId="{3F07EEF3-2999-435A-9782-93F23FD8559C}"/>
    <dgm:cxn modelId="{98174B40-0EEB-44F7-8C37-EFED786847DE}" srcId="{EE066AD8-60DE-49E5-A878-A6E3320B8BA4}" destId="{7109DD6C-E522-4795-A359-88CE6AEE00B2}" srcOrd="2" destOrd="0" parTransId="{AE55A851-5D98-40BD-AA73-3E64BF7258B4}" sibTransId="{08949248-A1E5-4663-9CA1-2FD19A8FB19E}"/>
    <dgm:cxn modelId="{0817F55E-50B2-4746-A42D-9D189D2F370F}" type="presOf" srcId="{1CAB35E0-529C-4A89-BF50-9CB55A39C271}" destId="{63058E79-C188-45E4-8656-DC8E0D480B56}" srcOrd="1" destOrd="1" presId="urn:microsoft.com/office/officeart/2005/8/layout/matrix1"/>
    <dgm:cxn modelId="{5429E860-A362-44D1-B1F2-C19FFE835CD7}" type="presOf" srcId="{D8A7928B-18A5-4E08-847C-F00805CE5FB2}" destId="{C84CC805-0DFF-4BC9-82C6-4972CAB63F46}" srcOrd="0" destOrd="4" presId="urn:microsoft.com/office/officeart/2005/8/layout/matrix1"/>
    <dgm:cxn modelId="{E697AE61-CB7D-4E03-9CC9-79439A9E3935}" type="presOf" srcId="{C7D42CEE-6210-4245-B82B-7CD59E1BC745}" destId="{C84CC805-0DFF-4BC9-82C6-4972CAB63F46}" srcOrd="0" destOrd="1" presId="urn:microsoft.com/office/officeart/2005/8/layout/matrix1"/>
    <dgm:cxn modelId="{01E72963-D773-4888-995E-658BAC7B7DE4}" type="presOf" srcId="{62FAB273-6171-4744-AFC1-7AA6127458AE}" destId="{F0390967-173A-47D9-A3CC-E1AED260ED4E}" srcOrd="1" destOrd="2" presId="urn:microsoft.com/office/officeart/2005/8/layout/matrix1"/>
    <dgm:cxn modelId="{D0448265-DB47-4BA0-8452-573F292C2CFF}" type="presOf" srcId="{2BEA31CB-2FF5-4EF4-A15D-D0C867D69D16}" destId="{7439B039-4EA0-4FFC-A4C0-EC1958A03281}" srcOrd="0" destOrd="2" presId="urn:microsoft.com/office/officeart/2005/8/layout/matrix1"/>
    <dgm:cxn modelId="{FE227C46-AE01-4F98-B6CE-44471BACBE42}" type="presOf" srcId="{44200CB7-7B76-4F13-A191-FC0154AA9D1D}" destId="{A5AAF7C6-0A69-4551-ACA8-DB5A06FB9BD3}" srcOrd="1" destOrd="3" presId="urn:microsoft.com/office/officeart/2005/8/layout/matrix1"/>
    <dgm:cxn modelId="{DB033067-F07C-476E-980A-D83B4F698661}" type="presOf" srcId="{C6738005-01E8-438A-BE37-78F6AF360C66}" destId="{985C8864-620D-4077-B0F2-881CF75C3A65}" srcOrd="1" destOrd="1" presId="urn:microsoft.com/office/officeart/2005/8/layout/matrix1"/>
    <dgm:cxn modelId="{1E3F1E68-2847-47A1-9EB9-6D59B45677A5}" type="presOf" srcId="{0BF34463-9FD7-4195-9068-119CF603A943}" destId="{C84CC805-0DFF-4BC9-82C6-4972CAB63F46}" srcOrd="0" destOrd="5" presId="urn:microsoft.com/office/officeart/2005/8/layout/matrix1"/>
    <dgm:cxn modelId="{0F518B69-74DF-4600-B9A0-A07FFD5FB977}" type="presOf" srcId="{781ADF7E-3694-4764-A82D-305FA6893BBF}" destId="{A5AAF7C6-0A69-4551-ACA8-DB5A06FB9BD3}" srcOrd="1" destOrd="1" presId="urn:microsoft.com/office/officeart/2005/8/layout/matrix1"/>
    <dgm:cxn modelId="{2218BB4D-8C6E-47A0-8669-0063D5DA736E}" type="presOf" srcId="{C7D42CEE-6210-4245-B82B-7CD59E1BC745}" destId="{F0390967-173A-47D9-A3CC-E1AED260ED4E}" srcOrd="1" destOrd="1" presId="urn:microsoft.com/office/officeart/2005/8/layout/matrix1"/>
    <dgm:cxn modelId="{FE9E1072-E904-45FE-9227-94F78E6B617C}" srcId="{7109DD6C-E522-4795-A359-88CE6AEE00B2}" destId="{E763075C-7065-4471-A4E1-AECDCAD0469C}" srcOrd="1" destOrd="0" parTransId="{F7574587-5944-4241-98C7-EEDC5F8980A6}" sibTransId="{AFC0B4B9-9D6C-49B9-8510-8125BDB4BFCB}"/>
    <dgm:cxn modelId="{E1DC2D52-F12E-44B7-8CCA-AF1404E2FAC3}" srcId="{27B7841F-1BEF-4CC0-94E1-F08B2FB5FC50}" destId="{2BEA31CB-2FF5-4EF4-A15D-D0C867D69D16}" srcOrd="1" destOrd="0" parTransId="{38DA5C1D-669A-43E1-B49D-C056A5165FCE}" sibTransId="{E7F9841A-A26E-4EB4-84B9-3D264C919239}"/>
    <dgm:cxn modelId="{D11B9074-95D2-4E0C-96E8-603A451DB297}" type="presOf" srcId="{6A19706B-51F9-4D4F-A5DC-6BB11D9C3A8D}" destId="{C84CC805-0DFF-4BC9-82C6-4972CAB63F46}" srcOrd="0" destOrd="0" presId="urn:microsoft.com/office/officeart/2005/8/layout/matrix1"/>
    <dgm:cxn modelId="{5C20A954-3DAC-4B42-8958-BE397C2D741B}" type="presOf" srcId="{DAF45807-6421-4E44-BFA3-A06DFD6EF651}" destId="{985C8864-620D-4077-B0F2-881CF75C3A65}" srcOrd="1" destOrd="3" presId="urn:microsoft.com/office/officeart/2005/8/layout/matrix1"/>
    <dgm:cxn modelId="{3EC64375-E4BE-4A9D-9EBA-37A1A843D251}" srcId="{27B7841F-1BEF-4CC0-94E1-F08B2FB5FC50}" destId="{1CAB35E0-529C-4A89-BF50-9CB55A39C271}" srcOrd="0" destOrd="0" parTransId="{43BE17EA-20DF-4604-A73A-DB6B90BB52AF}" sibTransId="{0C0A0BEB-12BD-4C16-825C-9E00E6CD37E4}"/>
    <dgm:cxn modelId="{4D6D4655-E51F-4BAE-9E53-D04379A33E41}" type="presOf" srcId="{9FC528F4-EEE1-4CD2-8B85-6EAB8C9C4647}" destId="{64756C0A-751F-4F22-8D38-C275BF00A77D}" srcOrd="0" destOrd="0" presId="urn:microsoft.com/office/officeart/2005/8/layout/matrix1"/>
    <dgm:cxn modelId="{35FF7C57-911E-4150-8415-200A99DA06EA}" srcId="{6A19706B-51F9-4D4F-A5DC-6BB11D9C3A8D}" destId="{1C7FB3A3-4E35-4A34-BBA1-7E4C9E25E3DA}" srcOrd="5" destOrd="0" parTransId="{5D76C512-BAA3-4276-95C2-89B4D2AB2F93}" sibTransId="{4F19D7B2-A430-4FC8-97C6-B517D2E63B6B}"/>
    <dgm:cxn modelId="{F8AE1D5A-1196-49DD-B064-DB24E2FA8BD4}" type="presOf" srcId="{9FC528F4-EEE1-4CD2-8B85-6EAB8C9C4647}" destId="{A5AAF7C6-0A69-4551-ACA8-DB5A06FB9BD3}" srcOrd="1" destOrd="0" presId="urn:microsoft.com/office/officeart/2005/8/layout/matrix1"/>
    <dgm:cxn modelId="{6E25E185-AA2A-40A8-9505-802E062E7108}" type="presOf" srcId="{59E12E1F-5056-47F0-9E8F-6A9B78953B3B}" destId="{A5AAF7C6-0A69-4551-ACA8-DB5A06FB9BD3}" srcOrd="1" destOrd="2" presId="urn:microsoft.com/office/officeart/2005/8/layout/matrix1"/>
    <dgm:cxn modelId="{6BEED586-8572-41E0-8864-CA51787E5D49}" type="presOf" srcId="{1C7FB3A3-4E35-4A34-BBA1-7E4C9E25E3DA}" destId="{C84CC805-0DFF-4BC9-82C6-4972CAB63F46}" srcOrd="0" destOrd="6" presId="urn:microsoft.com/office/officeart/2005/8/layout/matrix1"/>
    <dgm:cxn modelId="{F91B5087-0503-4646-8B75-C61A768B00AE}" type="presOf" srcId="{1CAB35E0-529C-4A89-BF50-9CB55A39C271}" destId="{7439B039-4EA0-4FFC-A4C0-EC1958A03281}" srcOrd="0" destOrd="1" presId="urn:microsoft.com/office/officeart/2005/8/layout/matrix1"/>
    <dgm:cxn modelId="{774B228A-71E4-4FDD-9121-BF0E12768E32}" type="presOf" srcId="{BB81FBDA-3223-4187-A337-3E98B124C9F8}" destId="{64756C0A-751F-4F22-8D38-C275BF00A77D}" srcOrd="0" destOrd="5" presId="urn:microsoft.com/office/officeart/2005/8/layout/matrix1"/>
    <dgm:cxn modelId="{B34FC88B-C084-44F7-B08F-99F26F499213}" srcId="{6A19706B-51F9-4D4F-A5DC-6BB11D9C3A8D}" destId="{D8A7928B-18A5-4E08-847C-F00805CE5FB2}" srcOrd="3" destOrd="0" parTransId="{CF4A9E46-01A5-436F-A231-9BA868FA28DD}" sibTransId="{3CF3E042-49DF-4FAD-A7FF-7F67AA2D5876}"/>
    <dgm:cxn modelId="{1D65468C-D3C5-4CD5-B08F-845527BC9A59}" srcId="{7109DD6C-E522-4795-A359-88CE6AEE00B2}" destId="{C6738005-01E8-438A-BE37-78F6AF360C66}" srcOrd="0" destOrd="0" parTransId="{D3D0B1B2-8954-4450-9A2A-EF2A894CEA2E}" sibTransId="{7539BBFD-BEB3-4AFE-B9A7-10F3AD50680A}"/>
    <dgm:cxn modelId="{7B033692-5AC4-4C63-995A-9E6A289E2753}" type="presOf" srcId="{73E58B77-C806-47C8-8EAE-D85DA60880EC}" destId="{A5AAF7C6-0A69-4551-ACA8-DB5A06FB9BD3}" srcOrd="1" destOrd="4" presId="urn:microsoft.com/office/officeart/2005/8/layout/matrix1"/>
    <dgm:cxn modelId="{7358D19D-A566-4274-B9F1-90333414E987}" srcId="{EE066AD8-60DE-49E5-A878-A6E3320B8BA4}" destId="{9FC528F4-EEE1-4CD2-8B85-6EAB8C9C4647}" srcOrd="1" destOrd="0" parTransId="{BB92ABD3-B95F-4449-AC4E-7FA71135E0C9}" sibTransId="{8A61706D-6138-41E7-B2F5-B95C8456759F}"/>
    <dgm:cxn modelId="{4D738B9F-0174-4660-AFA9-9F4592B1A46B}" type="presOf" srcId="{DAF45807-6421-4E44-BFA3-A06DFD6EF651}" destId="{C985A2BB-4AAF-41AF-9843-20659A245E44}" srcOrd="0" destOrd="3" presId="urn:microsoft.com/office/officeart/2005/8/layout/matrix1"/>
    <dgm:cxn modelId="{C42482A2-1D3C-4E34-9C5E-032C565EE9F6}" type="presOf" srcId="{44200CB7-7B76-4F13-A191-FC0154AA9D1D}" destId="{64756C0A-751F-4F22-8D38-C275BF00A77D}" srcOrd="0" destOrd="3" presId="urn:microsoft.com/office/officeart/2005/8/layout/matrix1"/>
    <dgm:cxn modelId="{B89F9AA5-6FAB-4697-AB8C-41B929E7CDD6}" srcId="{9FC528F4-EEE1-4CD2-8B85-6EAB8C9C4647}" destId="{59E12E1F-5056-47F0-9E8F-6A9B78953B3B}" srcOrd="1" destOrd="0" parTransId="{6A525574-650C-4CA3-827A-C19735688EFA}" sibTransId="{78FBEF89-9C0C-4FDF-A91A-4E097D8AC662}"/>
    <dgm:cxn modelId="{89DF39AE-37D9-450F-B118-29D2D52DC14B}" srcId="{EE066AD8-60DE-49E5-A878-A6E3320B8BA4}" destId="{27B7841F-1BEF-4CC0-94E1-F08B2FB5FC50}" srcOrd="3" destOrd="0" parTransId="{947FBB3F-627C-4413-8C82-03B034225EEB}" sibTransId="{5D245A6D-D5A6-4A99-ADAA-6B29C8E164D8}"/>
    <dgm:cxn modelId="{AFBF5DAF-28F6-42F6-BD82-913965D5BBD1}" type="presOf" srcId="{EE066AD8-60DE-49E5-A878-A6E3320B8BA4}" destId="{DB6E5860-1AF8-4DE4-AE99-F242B2FC00CE}" srcOrd="0" destOrd="0" presId="urn:microsoft.com/office/officeart/2005/8/layout/matrix1"/>
    <dgm:cxn modelId="{1D2F9BB3-2138-4DB4-B6D2-5C23C8B85E54}" type="presOf" srcId="{781ADF7E-3694-4764-A82D-305FA6893BBF}" destId="{64756C0A-751F-4F22-8D38-C275BF00A77D}" srcOrd="0" destOrd="1" presId="urn:microsoft.com/office/officeart/2005/8/layout/matrix1"/>
    <dgm:cxn modelId="{4EBDB4B8-F312-4ED2-9F9B-3541D021A9BD}" type="presOf" srcId="{1C7FB3A3-4E35-4A34-BBA1-7E4C9E25E3DA}" destId="{F0390967-173A-47D9-A3CC-E1AED260ED4E}" srcOrd="1" destOrd="6" presId="urn:microsoft.com/office/officeart/2005/8/layout/matrix1"/>
    <dgm:cxn modelId="{65B0C3BA-C440-4473-9B38-EE6BB35D3758}" srcId="{CBEE5462-84FA-4C09-8540-B521AFAB7F84}" destId="{EE066AD8-60DE-49E5-A878-A6E3320B8BA4}" srcOrd="0" destOrd="0" parTransId="{244D952A-12DD-4545-8C4A-E3E7516AA170}" sibTransId="{7EE04081-6E45-4320-8A55-A1CF1257D6E3}"/>
    <dgm:cxn modelId="{2053D7C1-2758-4012-92F6-35BEA033E9C1}" type="presOf" srcId="{27B7841F-1BEF-4CC0-94E1-F08B2FB5FC50}" destId="{7439B039-4EA0-4FFC-A4C0-EC1958A03281}" srcOrd="0" destOrd="0" presId="urn:microsoft.com/office/officeart/2005/8/layout/matrix1"/>
    <dgm:cxn modelId="{926D96C8-4128-4179-B60F-22C9033EE3B4}" srcId="{9FC528F4-EEE1-4CD2-8B85-6EAB8C9C4647}" destId="{781ADF7E-3694-4764-A82D-305FA6893BBF}" srcOrd="0" destOrd="0" parTransId="{DCCF3BCE-B14C-4FC7-A757-6658C251E43C}" sibTransId="{8E66062F-348C-4B99-9692-83184456FC2E}"/>
    <dgm:cxn modelId="{7C8B65D0-DEA6-427A-9AB3-7385C45C567D}" type="presOf" srcId="{62FAB273-6171-4744-AFC1-7AA6127458AE}" destId="{C84CC805-0DFF-4BC9-82C6-4972CAB63F46}" srcOrd="0" destOrd="2" presId="urn:microsoft.com/office/officeart/2005/8/layout/matrix1"/>
    <dgm:cxn modelId="{C1610ED1-B47F-48A6-B103-3BFBE370A4A0}" type="presOf" srcId="{D34FDAFE-248B-45AB-A55B-BDAC2A03D462}" destId="{C985A2BB-4AAF-41AF-9843-20659A245E44}" srcOrd="0" destOrd="4" presId="urn:microsoft.com/office/officeart/2005/8/layout/matrix1"/>
    <dgm:cxn modelId="{463B94E1-FAA4-493A-B2BC-DC1A6863861F}" type="presOf" srcId="{BB81FBDA-3223-4187-A337-3E98B124C9F8}" destId="{A5AAF7C6-0A69-4551-ACA8-DB5A06FB9BD3}" srcOrd="1" destOrd="5" presId="urn:microsoft.com/office/officeart/2005/8/layout/matrix1"/>
    <dgm:cxn modelId="{D3559CE1-BBEF-4BDD-8CC4-9DD482F2CE26}" type="presOf" srcId="{27B7841F-1BEF-4CC0-94E1-F08B2FB5FC50}" destId="{63058E79-C188-45E4-8656-DC8E0D480B56}" srcOrd="1" destOrd="0" presId="urn:microsoft.com/office/officeart/2005/8/layout/matrix1"/>
    <dgm:cxn modelId="{EC2D69E5-A237-409B-84E7-3EC6F9C28B57}" srcId="{6A19706B-51F9-4D4F-A5DC-6BB11D9C3A8D}" destId="{0BF34463-9FD7-4195-9068-119CF603A943}" srcOrd="4" destOrd="0" parTransId="{4ED1570B-EDCC-4F51-8E3D-F0D0E043325D}" sibTransId="{3BDFC272-3FDC-47B7-82E5-2B2E89A4656B}"/>
    <dgm:cxn modelId="{D461BAE6-862D-402C-B9B2-341A4E81785C}" type="presOf" srcId="{EAA5DE88-1563-4A4F-9A9F-4AF6D1F8AC6C}" destId="{C84CC805-0DFF-4BC9-82C6-4972CAB63F46}" srcOrd="0" destOrd="3" presId="urn:microsoft.com/office/officeart/2005/8/layout/matrix1"/>
    <dgm:cxn modelId="{E85D5AE9-A144-467F-B9B6-CDFA9B7BB201}" type="presOf" srcId="{D34FDAFE-248B-45AB-A55B-BDAC2A03D462}" destId="{985C8864-620D-4077-B0F2-881CF75C3A65}" srcOrd="1" destOrd="4" presId="urn:microsoft.com/office/officeart/2005/8/layout/matrix1"/>
    <dgm:cxn modelId="{760DD1EB-539F-4410-AE4A-0C1FE20A64E9}" type="presOf" srcId="{E763075C-7065-4471-A4E1-AECDCAD0469C}" destId="{C985A2BB-4AAF-41AF-9843-20659A245E44}" srcOrd="0" destOrd="2" presId="urn:microsoft.com/office/officeart/2005/8/layout/matrix1"/>
    <dgm:cxn modelId="{C65E83F0-1EA7-4686-811E-9C7F0A540F96}" srcId="{6A19706B-51F9-4D4F-A5DC-6BB11D9C3A8D}" destId="{EAA5DE88-1563-4A4F-9A9F-4AF6D1F8AC6C}" srcOrd="2" destOrd="0" parTransId="{428B1906-2B13-4B6E-A05A-59658E39E3DD}" sibTransId="{F77AF96E-B1BF-4D1B-8F1A-1090EB4C4CE2}"/>
    <dgm:cxn modelId="{31497DFC-6F34-421C-A00B-A4811BFD47F9}" type="presOf" srcId="{7109DD6C-E522-4795-A359-88CE6AEE00B2}" destId="{C985A2BB-4AAF-41AF-9843-20659A245E44}" srcOrd="0" destOrd="0" presId="urn:microsoft.com/office/officeart/2005/8/layout/matrix1"/>
    <dgm:cxn modelId="{F08277FD-F866-449C-AC76-8B6ED46E9329}" type="presOf" srcId="{CBEE5462-84FA-4C09-8540-B521AFAB7F84}" destId="{7BE0DE81-5256-4A45-B1B4-2785A5EA257D}" srcOrd="0" destOrd="0" presId="urn:microsoft.com/office/officeart/2005/8/layout/matrix1"/>
    <dgm:cxn modelId="{76B1BE1C-262C-4C7C-A1C6-E849A4D38D33}" type="presParOf" srcId="{7BE0DE81-5256-4A45-B1B4-2785A5EA257D}" destId="{7781D7CB-2E83-4D4A-BD5C-D1F1F27EF8EE}" srcOrd="0" destOrd="0" presId="urn:microsoft.com/office/officeart/2005/8/layout/matrix1"/>
    <dgm:cxn modelId="{F0A9B7DC-241D-4C8C-B098-28468C05B892}" type="presParOf" srcId="{7781D7CB-2E83-4D4A-BD5C-D1F1F27EF8EE}" destId="{C84CC805-0DFF-4BC9-82C6-4972CAB63F46}" srcOrd="0" destOrd="0" presId="urn:microsoft.com/office/officeart/2005/8/layout/matrix1"/>
    <dgm:cxn modelId="{FC3B44E6-8011-4208-BF34-426ADE403E92}" type="presParOf" srcId="{7781D7CB-2E83-4D4A-BD5C-D1F1F27EF8EE}" destId="{F0390967-173A-47D9-A3CC-E1AED260ED4E}" srcOrd="1" destOrd="0" presId="urn:microsoft.com/office/officeart/2005/8/layout/matrix1"/>
    <dgm:cxn modelId="{F5D6524F-51B2-459B-BCB0-003E1BE5A0F7}" type="presParOf" srcId="{7781D7CB-2E83-4D4A-BD5C-D1F1F27EF8EE}" destId="{64756C0A-751F-4F22-8D38-C275BF00A77D}" srcOrd="2" destOrd="0" presId="urn:microsoft.com/office/officeart/2005/8/layout/matrix1"/>
    <dgm:cxn modelId="{57B41DC7-EC52-45AE-A525-781A4B6710F6}" type="presParOf" srcId="{7781D7CB-2E83-4D4A-BD5C-D1F1F27EF8EE}" destId="{A5AAF7C6-0A69-4551-ACA8-DB5A06FB9BD3}" srcOrd="3" destOrd="0" presId="urn:microsoft.com/office/officeart/2005/8/layout/matrix1"/>
    <dgm:cxn modelId="{5A7A6F74-2549-46D0-9D33-01484D589084}" type="presParOf" srcId="{7781D7CB-2E83-4D4A-BD5C-D1F1F27EF8EE}" destId="{C985A2BB-4AAF-41AF-9843-20659A245E44}" srcOrd="4" destOrd="0" presId="urn:microsoft.com/office/officeart/2005/8/layout/matrix1"/>
    <dgm:cxn modelId="{5BDF3C7D-94B0-4AC4-9BD5-CACAA3FFDCB1}" type="presParOf" srcId="{7781D7CB-2E83-4D4A-BD5C-D1F1F27EF8EE}" destId="{985C8864-620D-4077-B0F2-881CF75C3A65}" srcOrd="5" destOrd="0" presId="urn:microsoft.com/office/officeart/2005/8/layout/matrix1"/>
    <dgm:cxn modelId="{56B8512F-1749-4D2F-A417-52A983EAFD11}" type="presParOf" srcId="{7781D7CB-2E83-4D4A-BD5C-D1F1F27EF8EE}" destId="{7439B039-4EA0-4FFC-A4C0-EC1958A03281}" srcOrd="6" destOrd="0" presId="urn:microsoft.com/office/officeart/2005/8/layout/matrix1"/>
    <dgm:cxn modelId="{705C483A-9D25-4738-BC89-073875C25BE8}" type="presParOf" srcId="{7781D7CB-2E83-4D4A-BD5C-D1F1F27EF8EE}" destId="{63058E79-C188-45E4-8656-DC8E0D480B56}" srcOrd="7" destOrd="0" presId="urn:microsoft.com/office/officeart/2005/8/layout/matrix1"/>
    <dgm:cxn modelId="{69B772C8-1C96-4738-ADF5-01BF658EFAFD}" type="presParOf" srcId="{7BE0DE81-5256-4A45-B1B4-2785A5EA257D}" destId="{DB6E5860-1AF8-4DE4-AE99-F242B2FC00CE}" srcOrd="1" destOrd="0" presId="urn:microsoft.com/office/officeart/2005/8/layout/matrix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9B0BBF-F96E-4396-85ED-509D7899FCB4}" type="doc">
      <dgm:prSet loTypeId="urn:microsoft.com/office/officeart/2005/8/layout/orgChart1" loCatId="hierarchy" qsTypeId="urn:microsoft.com/office/officeart/2005/8/quickstyle/simple1" qsCatId="simple" csTypeId="urn:microsoft.com/office/officeart/2005/8/colors/accent5_3" csCatId="accent5" phldr="1"/>
      <dgm:spPr/>
      <dgm:t>
        <a:bodyPr/>
        <a:lstStyle/>
        <a:p>
          <a:endParaRPr lang="en-GB"/>
        </a:p>
      </dgm:t>
    </dgm:pt>
    <dgm:pt modelId="{B2ACF886-BB85-4CEA-B08C-EB29A113AF6A}">
      <dgm:prSet phldrT="[Text]"/>
      <dgm:spPr/>
      <dgm:t>
        <a:bodyPr/>
        <a:lstStyle/>
        <a:p>
          <a:r>
            <a:rPr lang="en-GB" dirty="0"/>
            <a:t>IT Services Firms</a:t>
          </a:r>
        </a:p>
      </dgm:t>
    </dgm:pt>
    <dgm:pt modelId="{4C9D4F42-1BD6-4059-B49A-D415EEE468E8}" cxnId="{A604B1D6-CF91-4FAF-B371-624BEFB23D82}" type="parTrans">
      <dgm:prSet/>
      <dgm:spPr/>
      <dgm:t>
        <a:bodyPr/>
        <a:lstStyle/>
        <a:p>
          <a:endParaRPr lang="en-GB"/>
        </a:p>
      </dgm:t>
    </dgm:pt>
    <dgm:pt modelId="{BDACDDE6-5109-4155-B00C-A3DE11D05173}" cxnId="{A604B1D6-CF91-4FAF-B371-624BEFB23D82}" type="sibTrans">
      <dgm:prSet/>
      <dgm:spPr/>
      <dgm:t>
        <a:bodyPr/>
        <a:lstStyle/>
        <a:p>
          <a:endParaRPr lang="en-GB"/>
        </a:p>
      </dgm:t>
    </dgm:pt>
    <dgm:pt modelId="{56B976F0-B596-487F-A275-5442DD89BF8D}">
      <dgm:prSet phldrT="[Text]"/>
      <dgm:spPr/>
      <dgm:t>
        <a:bodyPr/>
        <a:lstStyle/>
        <a:p>
          <a:r>
            <a:rPr lang="en-GB" dirty="0"/>
            <a:t>Consulting</a:t>
          </a:r>
        </a:p>
      </dgm:t>
    </dgm:pt>
    <dgm:pt modelId="{4B7DEFC8-A567-4A7E-85AF-249D641B72CC}" cxnId="{AB3FFE54-83CE-4BF1-B1FB-77F80F18ADB7}" type="parTrans">
      <dgm:prSet/>
      <dgm:spPr/>
      <dgm:t>
        <a:bodyPr/>
        <a:lstStyle/>
        <a:p>
          <a:endParaRPr lang="en-GB"/>
        </a:p>
      </dgm:t>
    </dgm:pt>
    <dgm:pt modelId="{1EF9B7DE-519F-43BB-9CAE-0D269D589FEE}" cxnId="{AB3FFE54-83CE-4BF1-B1FB-77F80F18ADB7}" type="sibTrans">
      <dgm:prSet/>
      <dgm:spPr/>
      <dgm:t>
        <a:bodyPr/>
        <a:lstStyle/>
        <a:p>
          <a:endParaRPr lang="en-GB"/>
        </a:p>
      </dgm:t>
    </dgm:pt>
    <dgm:pt modelId="{18ABBB84-878C-472A-B30A-5BBB2453081F}">
      <dgm:prSet phldrT="[Text]"/>
      <dgm:spPr/>
      <dgm:t>
        <a:bodyPr/>
        <a:lstStyle/>
        <a:p>
          <a:r>
            <a:rPr lang="en-GB" dirty="0"/>
            <a:t>System Integration and Software Development</a:t>
          </a:r>
        </a:p>
      </dgm:t>
    </dgm:pt>
    <dgm:pt modelId="{4D3BA764-23FD-4D44-A28C-B5B2364893C8}" cxnId="{8C43CB16-97DF-47C3-8BD4-EAA8A93C371C}" type="parTrans">
      <dgm:prSet/>
      <dgm:spPr/>
      <dgm:t>
        <a:bodyPr/>
        <a:lstStyle/>
        <a:p>
          <a:endParaRPr lang="en-GB"/>
        </a:p>
      </dgm:t>
    </dgm:pt>
    <dgm:pt modelId="{26B9027E-912A-4F19-891B-EF6C7C65CF2D}" cxnId="{8C43CB16-97DF-47C3-8BD4-EAA8A93C371C}" type="sibTrans">
      <dgm:prSet/>
      <dgm:spPr/>
      <dgm:t>
        <a:bodyPr/>
        <a:lstStyle/>
        <a:p>
          <a:endParaRPr lang="en-GB"/>
        </a:p>
      </dgm:t>
    </dgm:pt>
    <dgm:pt modelId="{71D4FEE3-0D2D-48FF-A169-EBB1B6EA9608}">
      <dgm:prSet phldrT="[Text]"/>
      <dgm:spPr/>
      <dgm:t>
        <a:bodyPr/>
        <a:lstStyle/>
        <a:p>
          <a:r>
            <a:rPr lang="en-GB" dirty="0"/>
            <a:t>Technology Services</a:t>
          </a:r>
        </a:p>
      </dgm:t>
    </dgm:pt>
    <dgm:pt modelId="{561ED2D9-F2A8-4C86-A294-E93D116E0205}" cxnId="{8FCC9E25-55D0-4686-9404-50DBDD54A799}" type="parTrans">
      <dgm:prSet/>
      <dgm:spPr/>
      <dgm:t>
        <a:bodyPr/>
        <a:lstStyle/>
        <a:p>
          <a:endParaRPr lang="en-GB"/>
        </a:p>
      </dgm:t>
    </dgm:pt>
    <dgm:pt modelId="{3901BBD9-2C34-4375-B978-F78A8A7ED135}" cxnId="{8FCC9E25-55D0-4686-9404-50DBDD54A799}" type="sibTrans">
      <dgm:prSet/>
      <dgm:spPr/>
      <dgm:t>
        <a:bodyPr/>
        <a:lstStyle/>
        <a:p>
          <a:endParaRPr lang="en-GB"/>
        </a:p>
      </dgm:t>
    </dgm:pt>
    <dgm:pt modelId="{95EFAE6B-2C83-4550-87EB-F7E12BDD4B58}">
      <dgm:prSet phldrT="[Text]"/>
      <dgm:spPr/>
      <dgm:t>
        <a:bodyPr/>
        <a:lstStyle/>
        <a:p>
          <a:r>
            <a:rPr lang="en-GB" dirty="0"/>
            <a:t>Finance</a:t>
          </a:r>
        </a:p>
      </dgm:t>
    </dgm:pt>
    <dgm:pt modelId="{6C8D7F62-1121-47FB-8401-098F935A320A}" cxnId="{31246A66-D268-4A78-8D62-521BF3977A7B}" type="parTrans">
      <dgm:prSet/>
      <dgm:spPr/>
      <dgm:t>
        <a:bodyPr/>
        <a:lstStyle/>
        <a:p>
          <a:endParaRPr lang="en-GB"/>
        </a:p>
      </dgm:t>
    </dgm:pt>
    <dgm:pt modelId="{1D1A5748-574E-4F00-ADCB-4123AAADEA68}" cxnId="{31246A66-D268-4A78-8D62-521BF3977A7B}" type="sibTrans">
      <dgm:prSet/>
      <dgm:spPr/>
      <dgm:t>
        <a:bodyPr/>
        <a:lstStyle/>
        <a:p>
          <a:endParaRPr lang="en-GB"/>
        </a:p>
      </dgm:t>
    </dgm:pt>
    <dgm:pt modelId="{6926508E-3F11-47D4-89A0-6CBA8CFBE349}">
      <dgm:prSet phldrT="[Text]"/>
      <dgm:spPr/>
      <dgm:t>
        <a:bodyPr/>
        <a:lstStyle/>
        <a:p>
          <a:r>
            <a:rPr lang="en-GB" dirty="0"/>
            <a:t>Manufacturing</a:t>
          </a:r>
        </a:p>
      </dgm:t>
    </dgm:pt>
    <dgm:pt modelId="{2D3808F0-2108-433D-B95E-2FBEB78887C9}" cxnId="{AECC6D81-D7C2-499F-929B-DA1CACA08DAD}" type="parTrans">
      <dgm:prSet/>
      <dgm:spPr/>
      <dgm:t>
        <a:bodyPr/>
        <a:lstStyle/>
        <a:p>
          <a:endParaRPr lang="en-GB"/>
        </a:p>
      </dgm:t>
    </dgm:pt>
    <dgm:pt modelId="{FEADA0A9-EED6-4C94-BF50-95D83F2FD5EB}" cxnId="{AECC6D81-D7C2-499F-929B-DA1CACA08DAD}" type="sibTrans">
      <dgm:prSet/>
      <dgm:spPr/>
      <dgm:t>
        <a:bodyPr/>
        <a:lstStyle/>
        <a:p>
          <a:endParaRPr lang="en-GB"/>
        </a:p>
      </dgm:t>
    </dgm:pt>
    <dgm:pt modelId="{F7717F59-DB54-45C2-8D46-3E920F8F8662}">
      <dgm:prSet phldrT="[Text]"/>
      <dgm:spPr/>
      <dgm:t>
        <a:bodyPr/>
        <a:lstStyle/>
        <a:p>
          <a:r>
            <a:rPr lang="en-GB" dirty="0"/>
            <a:t>Public Sector</a:t>
          </a:r>
        </a:p>
      </dgm:t>
    </dgm:pt>
    <dgm:pt modelId="{D8B27B4B-AAF2-4948-8402-E4430F83559D}" cxnId="{6445079E-8650-42E9-8C06-D4FE71A340DE}" type="parTrans">
      <dgm:prSet/>
      <dgm:spPr/>
      <dgm:t>
        <a:bodyPr/>
        <a:lstStyle/>
        <a:p>
          <a:endParaRPr lang="en-GB"/>
        </a:p>
      </dgm:t>
    </dgm:pt>
    <dgm:pt modelId="{6123E17E-44E3-4389-9633-91718152F2B6}" cxnId="{6445079E-8650-42E9-8C06-D4FE71A340DE}" type="sibTrans">
      <dgm:prSet/>
      <dgm:spPr/>
      <dgm:t>
        <a:bodyPr/>
        <a:lstStyle/>
        <a:p>
          <a:endParaRPr lang="en-GB"/>
        </a:p>
      </dgm:t>
    </dgm:pt>
    <dgm:pt modelId="{9AB9BF0C-E1B6-4271-BEDB-89F1F2E5B37F}">
      <dgm:prSet phldrT="[Text]"/>
      <dgm:spPr/>
      <dgm:t>
        <a:bodyPr/>
        <a:lstStyle/>
        <a:p>
          <a:r>
            <a:rPr lang="en-GB" dirty="0"/>
            <a:t>Service Delivery</a:t>
          </a:r>
        </a:p>
      </dgm:t>
    </dgm:pt>
    <dgm:pt modelId="{4B2F8B26-4501-41EF-89FB-8A1DC0ACF1EB}" cxnId="{24723363-08A5-4E24-92BD-B76D7BC7870C}" type="parTrans">
      <dgm:prSet/>
      <dgm:spPr/>
      <dgm:t>
        <a:bodyPr/>
        <a:lstStyle/>
        <a:p>
          <a:endParaRPr lang="en-GB"/>
        </a:p>
      </dgm:t>
    </dgm:pt>
    <dgm:pt modelId="{44CF15D8-7323-4F88-B30E-F300632E6F3D}" cxnId="{24723363-08A5-4E24-92BD-B76D7BC7870C}" type="sibTrans">
      <dgm:prSet/>
      <dgm:spPr/>
      <dgm:t>
        <a:bodyPr/>
        <a:lstStyle/>
        <a:p>
          <a:endParaRPr lang="en-GB"/>
        </a:p>
      </dgm:t>
    </dgm:pt>
    <dgm:pt modelId="{CBCFBC50-0BE2-46A6-B75E-82FE85AF0040}" type="pres">
      <dgm:prSet presAssocID="{3F9B0BBF-F96E-4396-85ED-509D7899FCB4}" presName="hierChild1" presStyleCnt="0">
        <dgm:presLayoutVars>
          <dgm:orgChart val="1"/>
          <dgm:chPref val="1"/>
          <dgm:dir/>
          <dgm:animOne val="branch"/>
          <dgm:animLvl val="lvl"/>
          <dgm:resizeHandles/>
        </dgm:presLayoutVars>
      </dgm:prSet>
      <dgm:spPr/>
    </dgm:pt>
    <dgm:pt modelId="{741C5609-1ACE-43F2-B971-5A15173F1E15}" type="pres">
      <dgm:prSet presAssocID="{B2ACF886-BB85-4CEA-B08C-EB29A113AF6A}" presName="hierRoot1" presStyleCnt="0">
        <dgm:presLayoutVars>
          <dgm:hierBranch val="init"/>
        </dgm:presLayoutVars>
      </dgm:prSet>
      <dgm:spPr/>
    </dgm:pt>
    <dgm:pt modelId="{18E62D2F-D790-4D82-9447-A2188D904DCB}" type="pres">
      <dgm:prSet presAssocID="{B2ACF886-BB85-4CEA-B08C-EB29A113AF6A}" presName="rootComposite1" presStyleCnt="0"/>
      <dgm:spPr/>
    </dgm:pt>
    <dgm:pt modelId="{0C13E2D1-AED0-4153-9A22-86FB7E913C7A}" type="pres">
      <dgm:prSet presAssocID="{B2ACF886-BB85-4CEA-B08C-EB29A113AF6A}" presName="rootText1" presStyleLbl="node0" presStyleIdx="0" presStyleCnt="1">
        <dgm:presLayoutVars>
          <dgm:chPref val="3"/>
        </dgm:presLayoutVars>
      </dgm:prSet>
      <dgm:spPr/>
    </dgm:pt>
    <dgm:pt modelId="{7F506FB9-2B1A-4821-B9F7-FB7680DD6BE4}" type="pres">
      <dgm:prSet presAssocID="{B2ACF886-BB85-4CEA-B08C-EB29A113AF6A}" presName="rootConnector1" presStyleLbl="node1" presStyleIdx="0" presStyleCnt="0"/>
      <dgm:spPr/>
    </dgm:pt>
    <dgm:pt modelId="{056A0C52-5868-452E-B427-3F5A6802C77C}" type="pres">
      <dgm:prSet presAssocID="{B2ACF886-BB85-4CEA-B08C-EB29A113AF6A}" presName="hierChild2" presStyleCnt="0"/>
      <dgm:spPr/>
    </dgm:pt>
    <dgm:pt modelId="{8A0B385A-A5F2-42D1-8425-2FD139E08D08}" type="pres">
      <dgm:prSet presAssocID="{6C8D7F62-1121-47FB-8401-098F935A320A}" presName="Name37" presStyleLbl="parChTrans1D2" presStyleIdx="0" presStyleCnt="4"/>
      <dgm:spPr/>
    </dgm:pt>
    <dgm:pt modelId="{85635DDA-1034-42AE-892B-B61B493D2766}" type="pres">
      <dgm:prSet presAssocID="{95EFAE6B-2C83-4550-87EB-F7E12BDD4B58}" presName="hierRoot2" presStyleCnt="0">
        <dgm:presLayoutVars>
          <dgm:hierBranch val="init"/>
        </dgm:presLayoutVars>
      </dgm:prSet>
      <dgm:spPr/>
    </dgm:pt>
    <dgm:pt modelId="{C41C8BA3-B4D2-400A-AA5B-5B58CFB8CB93}" type="pres">
      <dgm:prSet presAssocID="{95EFAE6B-2C83-4550-87EB-F7E12BDD4B58}" presName="rootComposite" presStyleCnt="0"/>
      <dgm:spPr/>
    </dgm:pt>
    <dgm:pt modelId="{12357314-EECF-46C7-B169-B982840D05E0}" type="pres">
      <dgm:prSet presAssocID="{95EFAE6B-2C83-4550-87EB-F7E12BDD4B58}" presName="rootText" presStyleLbl="node2" presStyleIdx="0" presStyleCnt="4">
        <dgm:presLayoutVars>
          <dgm:chPref val="3"/>
        </dgm:presLayoutVars>
      </dgm:prSet>
      <dgm:spPr/>
    </dgm:pt>
    <dgm:pt modelId="{6EEB5559-65BC-48C0-AEE4-96D6A7BD79DC}" type="pres">
      <dgm:prSet presAssocID="{95EFAE6B-2C83-4550-87EB-F7E12BDD4B58}" presName="rootConnector" presStyleLbl="node2" presStyleIdx="0" presStyleCnt="4"/>
      <dgm:spPr/>
    </dgm:pt>
    <dgm:pt modelId="{02935EC3-782D-4720-B99A-7294D4010A26}" type="pres">
      <dgm:prSet presAssocID="{95EFAE6B-2C83-4550-87EB-F7E12BDD4B58}" presName="hierChild4" presStyleCnt="0"/>
      <dgm:spPr/>
    </dgm:pt>
    <dgm:pt modelId="{353149F2-0A68-4A6F-8A90-1D3CFF07BB97}" type="pres">
      <dgm:prSet presAssocID="{95EFAE6B-2C83-4550-87EB-F7E12BDD4B58}" presName="hierChild5" presStyleCnt="0"/>
      <dgm:spPr/>
    </dgm:pt>
    <dgm:pt modelId="{9D1FBB80-4420-4747-B182-50C229A6A8B6}" type="pres">
      <dgm:prSet presAssocID="{2D3808F0-2108-433D-B95E-2FBEB78887C9}" presName="Name37" presStyleLbl="parChTrans1D2" presStyleIdx="1" presStyleCnt="4"/>
      <dgm:spPr/>
    </dgm:pt>
    <dgm:pt modelId="{40673B26-27D7-452F-8D08-E4C81E3086D8}" type="pres">
      <dgm:prSet presAssocID="{6926508E-3F11-47D4-89A0-6CBA8CFBE349}" presName="hierRoot2" presStyleCnt="0">
        <dgm:presLayoutVars>
          <dgm:hierBranch val="init"/>
        </dgm:presLayoutVars>
      </dgm:prSet>
      <dgm:spPr/>
    </dgm:pt>
    <dgm:pt modelId="{8A6F8A1A-FF35-4F56-B04A-2A3B5479DFFA}" type="pres">
      <dgm:prSet presAssocID="{6926508E-3F11-47D4-89A0-6CBA8CFBE349}" presName="rootComposite" presStyleCnt="0"/>
      <dgm:spPr/>
    </dgm:pt>
    <dgm:pt modelId="{01CB8620-3694-4A1A-B1DA-028B84A78982}" type="pres">
      <dgm:prSet presAssocID="{6926508E-3F11-47D4-89A0-6CBA8CFBE349}" presName="rootText" presStyleLbl="node2" presStyleIdx="1" presStyleCnt="4">
        <dgm:presLayoutVars>
          <dgm:chPref val="3"/>
        </dgm:presLayoutVars>
      </dgm:prSet>
      <dgm:spPr/>
    </dgm:pt>
    <dgm:pt modelId="{27C43EF1-4C1B-4B15-BB85-637B4C9A2D70}" type="pres">
      <dgm:prSet presAssocID="{6926508E-3F11-47D4-89A0-6CBA8CFBE349}" presName="rootConnector" presStyleLbl="node2" presStyleIdx="1" presStyleCnt="4"/>
      <dgm:spPr/>
    </dgm:pt>
    <dgm:pt modelId="{17F6D5F5-EFB6-4805-BECB-62EDE50507A7}" type="pres">
      <dgm:prSet presAssocID="{6926508E-3F11-47D4-89A0-6CBA8CFBE349}" presName="hierChild4" presStyleCnt="0"/>
      <dgm:spPr/>
    </dgm:pt>
    <dgm:pt modelId="{4A3B26FA-6A47-4A24-98C6-3C821ABE81CD}" type="pres">
      <dgm:prSet presAssocID="{6926508E-3F11-47D4-89A0-6CBA8CFBE349}" presName="hierChild5" presStyleCnt="0"/>
      <dgm:spPr/>
    </dgm:pt>
    <dgm:pt modelId="{C59BF4A1-94D9-4225-B3D5-98442288F37A}" type="pres">
      <dgm:prSet presAssocID="{D8B27B4B-AAF2-4948-8402-E4430F83559D}" presName="Name37" presStyleLbl="parChTrans1D2" presStyleIdx="2" presStyleCnt="4"/>
      <dgm:spPr/>
    </dgm:pt>
    <dgm:pt modelId="{54959F06-35E9-48D7-B9C0-48A0C4B95111}" type="pres">
      <dgm:prSet presAssocID="{F7717F59-DB54-45C2-8D46-3E920F8F8662}" presName="hierRoot2" presStyleCnt="0">
        <dgm:presLayoutVars>
          <dgm:hierBranch val="init"/>
        </dgm:presLayoutVars>
      </dgm:prSet>
      <dgm:spPr/>
    </dgm:pt>
    <dgm:pt modelId="{3AB96761-A1FF-4654-A007-9055C7361C2B}" type="pres">
      <dgm:prSet presAssocID="{F7717F59-DB54-45C2-8D46-3E920F8F8662}" presName="rootComposite" presStyleCnt="0"/>
      <dgm:spPr/>
    </dgm:pt>
    <dgm:pt modelId="{6F6640EA-D64C-4C4D-9D22-CD2A79190FD1}" type="pres">
      <dgm:prSet presAssocID="{F7717F59-DB54-45C2-8D46-3E920F8F8662}" presName="rootText" presStyleLbl="node2" presStyleIdx="2" presStyleCnt="4">
        <dgm:presLayoutVars>
          <dgm:chPref val="3"/>
        </dgm:presLayoutVars>
      </dgm:prSet>
      <dgm:spPr/>
    </dgm:pt>
    <dgm:pt modelId="{03690643-3E2D-40B8-B051-DCB3B4FEC153}" type="pres">
      <dgm:prSet presAssocID="{F7717F59-DB54-45C2-8D46-3E920F8F8662}" presName="rootConnector" presStyleLbl="node2" presStyleIdx="2" presStyleCnt="4"/>
      <dgm:spPr/>
    </dgm:pt>
    <dgm:pt modelId="{14EC5AE6-3C60-4558-BE70-98B88D75C128}" type="pres">
      <dgm:prSet presAssocID="{F7717F59-DB54-45C2-8D46-3E920F8F8662}" presName="hierChild4" presStyleCnt="0"/>
      <dgm:spPr/>
    </dgm:pt>
    <dgm:pt modelId="{FBF596D2-6DE2-4AA7-BFE4-83D34A46F43E}" type="pres">
      <dgm:prSet presAssocID="{F7717F59-DB54-45C2-8D46-3E920F8F8662}" presName="hierChild5" presStyleCnt="0"/>
      <dgm:spPr/>
    </dgm:pt>
    <dgm:pt modelId="{387EAD04-A804-48BA-9BC4-22E3686282E5}" type="pres">
      <dgm:prSet presAssocID="{4B2F8B26-4501-41EF-89FB-8A1DC0ACF1EB}" presName="Name37" presStyleLbl="parChTrans1D2" presStyleIdx="3" presStyleCnt="4"/>
      <dgm:spPr/>
    </dgm:pt>
    <dgm:pt modelId="{FE7C4F4B-81BF-4023-8FDB-072EE70701D6}" type="pres">
      <dgm:prSet presAssocID="{9AB9BF0C-E1B6-4271-BEDB-89F1F2E5B37F}" presName="hierRoot2" presStyleCnt="0">
        <dgm:presLayoutVars>
          <dgm:hierBranch val="init"/>
        </dgm:presLayoutVars>
      </dgm:prSet>
      <dgm:spPr/>
    </dgm:pt>
    <dgm:pt modelId="{6F42E8CA-9D05-42D8-BC20-9CA2ABEEC420}" type="pres">
      <dgm:prSet presAssocID="{9AB9BF0C-E1B6-4271-BEDB-89F1F2E5B37F}" presName="rootComposite" presStyleCnt="0"/>
      <dgm:spPr/>
    </dgm:pt>
    <dgm:pt modelId="{6D41EB9E-BE83-4C02-A078-A57EA3BAAD12}" type="pres">
      <dgm:prSet presAssocID="{9AB9BF0C-E1B6-4271-BEDB-89F1F2E5B37F}" presName="rootText" presStyleLbl="node2" presStyleIdx="3" presStyleCnt="4">
        <dgm:presLayoutVars>
          <dgm:chPref val="3"/>
        </dgm:presLayoutVars>
      </dgm:prSet>
      <dgm:spPr/>
    </dgm:pt>
    <dgm:pt modelId="{2D1EC0CD-A3F6-4B25-97BC-01E038460C5A}" type="pres">
      <dgm:prSet presAssocID="{9AB9BF0C-E1B6-4271-BEDB-89F1F2E5B37F}" presName="rootConnector" presStyleLbl="node2" presStyleIdx="3" presStyleCnt="4"/>
      <dgm:spPr/>
    </dgm:pt>
    <dgm:pt modelId="{ED83395B-3191-41EB-AF6C-5CAF332DB60F}" type="pres">
      <dgm:prSet presAssocID="{9AB9BF0C-E1B6-4271-BEDB-89F1F2E5B37F}" presName="hierChild4" presStyleCnt="0"/>
      <dgm:spPr/>
    </dgm:pt>
    <dgm:pt modelId="{16D282DE-988B-40FE-962D-10980D5E3F6B}" type="pres">
      <dgm:prSet presAssocID="{4B7DEFC8-A567-4A7E-85AF-249D641B72CC}" presName="Name37" presStyleLbl="parChTrans1D3" presStyleIdx="0" presStyleCnt="3"/>
      <dgm:spPr/>
    </dgm:pt>
    <dgm:pt modelId="{719BD1EA-5CFF-4C2D-8A7B-0FB0801A2EDF}" type="pres">
      <dgm:prSet presAssocID="{56B976F0-B596-487F-A275-5442DD89BF8D}" presName="hierRoot2" presStyleCnt="0">
        <dgm:presLayoutVars>
          <dgm:hierBranch val="init"/>
        </dgm:presLayoutVars>
      </dgm:prSet>
      <dgm:spPr/>
    </dgm:pt>
    <dgm:pt modelId="{98A05066-FCDE-4159-B3D3-709CB7900FA3}" type="pres">
      <dgm:prSet presAssocID="{56B976F0-B596-487F-A275-5442DD89BF8D}" presName="rootComposite" presStyleCnt="0"/>
      <dgm:spPr/>
    </dgm:pt>
    <dgm:pt modelId="{99D373F2-A102-495C-A8A8-A517964535F8}" type="pres">
      <dgm:prSet presAssocID="{56B976F0-B596-487F-A275-5442DD89BF8D}" presName="rootText" presStyleLbl="node3" presStyleIdx="0" presStyleCnt="3">
        <dgm:presLayoutVars>
          <dgm:chPref val="3"/>
        </dgm:presLayoutVars>
      </dgm:prSet>
      <dgm:spPr/>
    </dgm:pt>
    <dgm:pt modelId="{B8E9A9CD-6471-402D-9CFD-D8695A10B7D6}" type="pres">
      <dgm:prSet presAssocID="{56B976F0-B596-487F-A275-5442DD89BF8D}" presName="rootConnector" presStyleLbl="node3" presStyleIdx="0" presStyleCnt="3"/>
      <dgm:spPr/>
    </dgm:pt>
    <dgm:pt modelId="{16555F4B-CBEB-4FA7-98CA-296B67AFCF22}" type="pres">
      <dgm:prSet presAssocID="{56B976F0-B596-487F-A275-5442DD89BF8D}" presName="hierChild4" presStyleCnt="0"/>
      <dgm:spPr/>
    </dgm:pt>
    <dgm:pt modelId="{69DB20EC-DDCC-4C35-A8EF-02FFA6D72192}" type="pres">
      <dgm:prSet presAssocID="{56B976F0-B596-487F-A275-5442DD89BF8D}" presName="hierChild5" presStyleCnt="0"/>
      <dgm:spPr/>
    </dgm:pt>
    <dgm:pt modelId="{F3607936-EAD1-415D-9D0F-7369974FD11A}" type="pres">
      <dgm:prSet presAssocID="{4D3BA764-23FD-4D44-A28C-B5B2364893C8}" presName="Name37" presStyleLbl="parChTrans1D3" presStyleIdx="1" presStyleCnt="3"/>
      <dgm:spPr/>
    </dgm:pt>
    <dgm:pt modelId="{6CCD07FD-F760-41BA-B07F-DDF90FEE1EEC}" type="pres">
      <dgm:prSet presAssocID="{18ABBB84-878C-472A-B30A-5BBB2453081F}" presName="hierRoot2" presStyleCnt="0">
        <dgm:presLayoutVars>
          <dgm:hierBranch val="init"/>
        </dgm:presLayoutVars>
      </dgm:prSet>
      <dgm:spPr/>
    </dgm:pt>
    <dgm:pt modelId="{A189BF01-3EE7-4FE1-9264-A0F2C2802B2C}" type="pres">
      <dgm:prSet presAssocID="{18ABBB84-878C-472A-B30A-5BBB2453081F}" presName="rootComposite" presStyleCnt="0"/>
      <dgm:spPr/>
    </dgm:pt>
    <dgm:pt modelId="{407C566D-54A0-41B4-912E-84DF54B1EB01}" type="pres">
      <dgm:prSet presAssocID="{18ABBB84-878C-472A-B30A-5BBB2453081F}" presName="rootText" presStyleLbl="node3" presStyleIdx="1" presStyleCnt="3">
        <dgm:presLayoutVars>
          <dgm:chPref val="3"/>
        </dgm:presLayoutVars>
      </dgm:prSet>
      <dgm:spPr/>
    </dgm:pt>
    <dgm:pt modelId="{E4DEF6EE-0F0F-4DA2-B7A8-8871919E0A41}" type="pres">
      <dgm:prSet presAssocID="{18ABBB84-878C-472A-B30A-5BBB2453081F}" presName="rootConnector" presStyleLbl="node3" presStyleIdx="1" presStyleCnt="3"/>
      <dgm:spPr/>
    </dgm:pt>
    <dgm:pt modelId="{B5E7A1FA-ED6C-41A5-8B11-2EFBE41F4C92}" type="pres">
      <dgm:prSet presAssocID="{18ABBB84-878C-472A-B30A-5BBB2453081F}" presName="hierChild4" presStyleCnt="0"/>
      <dgm:spPr/>
    </dgm:pt>
    <dgm:pt modelId="{840DD26B-C340-4957-AF91-CD6869648FB1}" type="pres">
      <dgm:prSet presAssocID="{18ABBB84-878C-472A-B30A-5BBB2453081F}" presName="hierChild5" presStyleCnt="0"/>
      <dgm:spPr/>
    </dgm:pt>
    <dgm:pt modelId="{8A1B75E5-2871-4E73-8E87-48B086AD9A1A}" type="pres">
      <dgm:prSet presAssocID="{561ED2D9-F2A8-4C86-A294-E93D116E0205}" presName="Name37" presStyleLbl="parChTrans1D3" presStyleIdx="2" presStyleCnt="3"/>
      <dgm:spPr/>
    </dgm:pt>
    <dgm:pt modelId="{11A6637C-8C40-441D-8879-E11BD5180BFD}" type="pres">
      <dgm:prSet presAssocID="{71D4FEE3-0D2D-48FF-A169-EBB1B6EA9608}" presName="hierRoot2" presStyleCnt="0">
        <dgm:presLayoutVars>
          <dgm:hierBranch val="init"/>
        </dgm:presLayoutVars>
      </dgm:prSet>
      <dgm:spPr/>
    </dgm:pt>
    <dgm:pt modelId="{DF54964E-6A32-4D0D-AAA6-9A7DED07E05F}" type="pres">
      <dgm:prSet presAssocID="{71D4FEE3-0D2D-48FF-A169-EBB1B6EA9608}" presName="rootComposite" presStyleCnt="0"/>
      <dgm:spPr/>
    </dgm:pt>
    <dgm:pt modelId="{ADF19583-EF5E-4CAB-A510-32F8DAC8CD49}" type="pres">
      <dgm:prSet presAssocID="{71D4FEE3-0D2D-48FF-A169-EBB1B6EA9608}" presName="rootText" presStyleLbl="node3" presStyleIdx="2" presStyleCnt="3">
        <dgm:presLayoutVars>
          <dgm:chPref val="3"/>
        </dgm:presLayoutVars>
      </dgm:prSet>
      <dgm:spPr/>
    </dgm:pt>
    <dgm:pt modelId="{94371EF2-7DA4-4301-9095-4A1EF804966A}" type="pres">
      <dgm:prSet presAssocID="{71D4FEE3-0D2D-48FF-A169-EBB1B6EA9608}" presName="rootConnector" presStyleLbl="node3" presStyleIdx="2" presStyleCnt="3"/>
      <dgm:spPr/>
    </dgm:pt>
    <dgm:pt modelId="{CFEED64E-D5BE-4048-8E51-D0565C5CB4E4}" type="pres">
      <dgm:prSet presAssocID="{71D4FEE3-0D2D-48FF-A169-EBB1B6EA9608}" presName="hierChild4" presStyleCnt="0"/>
      <dgm:spPr/>
    </dgm:pt>
    <dgm:pt modelId="{F4E5A182-A459-4B7B-92E7-D24F67832191}" type="pres">
      <dgm:prSet presAssocID="{71D4FEE3-0D2D-48FF-A169-EBB1B6EA9608}" presName="hierChild5" presStyleCnt="0"/>
      <dgm:spPr/>
    </dgm:pt>
    <dgm:pt modelId="{97442D30-283D-487C-B42B-40D815E2B657}" type="pres">
      <dgm:prSet presAssocID="{9AB9BF0C-E1B6-4271-BEDB-89F1F2E5B37F}" presName="hierChild5" presStyleCnt="0"/>
      <dgm:spPr/>
    </dgm:pt>
    <dgm:pt modelId="{C8F9E1DB-1CD2-4BC1-978F-B48EF7C3CA7B}" type="pres">
      <dgm:prSet presAssocID="{B2ACF886-BB85-4CEA-B08C-EB29A113AF6A}" presName="hierChild3" presStyleCnt="0"/>
      <dgm:spPr/>
    </dgm:pt>
  </dgm:ptLst>
  <dgm:cxnLst>
    <dgm:cxn modelId="{1646D60E-8B97-435C-8E2B-DA46F6329135}" type="presOf" srcId="{561ED2D9-F2A8-4C86-A294-E93D116E0205}" destId="{8A1B75E5-2871-4E73-8E87-48B086AD9A1A}" srcOrd="0" destOrd="0" presId="urn:microsoft.com/office/officeart/2005/8/layout/orgChart1"/>
    <dgm:cxn modelId="{8C43CB16-97DF-47C3-8BD4-EAA8A93C371C}" srcId="{9AB9BF0C-E1B6-4271-BEDB-89F1F2E5B37F}" destId="{18ABBB84-878C-472A-B30A-5BBB2453081F}" srcOrd="1" destOrd="0" parTransId="{4D3BA764-23FD-4D44-A28C-B5B2364893C8}" sibTransId="{26B9027E-912A-4F19-891B-EF6C7C65CF2D}"/>
    <dgm:cxn modelId="{504BB621-F481-4ECE-B9BF-CA8302A1C85E}" type="presOf" srcId="{71D4FEE3-0D2D-48FF-A169-EBB1B6EA9608}" destId="{ADF19583-EF5E-4CAB-A510-32F8DAC8CD49}" srcOrd="0" destOrd="0" presId="urn:microsoft.com/office/officeart/2005/8/layout/orgChart1"/>
    <dgm:cxn modelId="{8FCC9E25-55D0-4686-9404-50DBDD54A799}" srcId="{9AB9BF0C-E1B6-4271-BEDB-89F1F2E5B37F}" destId="{71D4FEE3-0D2D-48FF-A169-EBB1B6EA9608}" srcOrd="2" destOrd="0" parTransId="{561ED2D9-F2A8-4C86-A294-E93D116E0205}" sibTransId="{3901BBD9-2C34-4375-B978-F78A8A7ED135}"/>
    <dgm:cxn modelId="{4C0D3532-538A-4006-B387-77CA0EA33025}" type="presOf" srcId="{B2ACF886-BB85-4CEA-B08C-EB29A113AF6A}" destId="{7F506FB9-2B1A-4821-B9F7-FB7680DD6BE4}" srcOrd="1" destOrd="0" presId="urn:microsoft.com/office/officeart/2005/8/layout/orgChart1"/>
    <dgm:cxn modelId="{A805DC35-1712-4544-9F32-7E9325C08FBB}" type="presOf" srcId="{F7717F59-DB54-45C2-8D46-3E920F8F8662}" destId="{6F6640EA-D64C-4C4D-9D22-CD2A79190FD1}" srcOrd="0" destOrd="0" presId="urn:microsoft.com/office/officeart/2005/8/layout/orgChart1"/>
    <dgm:cxn modelId="{4DB84B40-AE3A-4D6D-BF30-0CB0E108748A}" type="presOf" srcId="{95EFAE6B-2C83-4550-87EB-F7E12BDD4B58}" destId="{12357314-EECF-46C7-B169-B982840D05E0}" srcOrd="0" destOrd="0" presId="urn:microsoft.com/office/officeart/2005/8/layout/orgChart1"/>
    <dgm:cxn modelId="{33516241-6AE6-48E2-AE26-83FF14D10F1A}" type="presOf" srcId="{9AB9BF0C-E1B6-4271-BEDB-89F1F2E5B37F}" destId="{6D41EB9E-BE83-4C02-A078-A57EA3BAAD12}" srcOrd="0" destOrd="0" presId="urn:microsoft.com/office/officeart/2005/8/layout/orgChart1"/>
    <dgm:cxn modelId="{0E772442-E10A-462E-872F-8872EEFF088F}" type="presOf" srcId="{18ABBB84-878C-472A-B30A-5BBB2453081F}" destId="{407C566D-54A0-41B4-912E-84DF54B1EB01}" srcOrd="0" destOrd="0" presId="urn:microsoft.com/office/officeart/2005/8/layout/orgChart1"/>
    <dgm:cxn modelId="{449BE242-B2F6-4DCF-9AD8-2704FD8F2176}" type="presOf" srcId="{F7717F59-DB54-45C2-8D46-3E920F8F8662}" destId="{03690643-3E2D-40B8-B051-DCB3B4FEC153}" srcOrd="1" destOrd="0" presId="urn:microsoft.com/office/officeart/2005/8/layout/orgChart1"/>
    <dgm:cxn modelId="{24723363-08A5-4E24-92BD-B76D7BC7870C}" srcId="{B2ACF886-BB85-4CEA-B08C-EB29A113AF6A}" destId="{9AB9BF0C-E1B6-4271-BEDB-89F1F2E5B37F}" srcOrd="3" destOrd="0" parTransId="{4B2F8B26-4501-41EF-89FB-8A1DC0ACF1EB}" sibTransId="{44CF15D8-7323-4F88-B30E-F300632E6F3D}"/>
    <dgm:cxn modelId="{31246A66-D268-4A78-8D62-521BF3977A7B}" srcId="{B2ACF886-BB85-4CEA-B08C-EB29A113AF6A}" destId="{95EFAE6B-2C83-4550-87EB-F7E12BDD4B58}" srcOrd="0" destOrd="0" parTransId="{6C8D7F62-1121-47FB-8401-098F935A320A}" sibTransId="{1D1A5748-574E-4F00-ADCB-4123AAADEA68}"/>
    <dgm:cxn modelId="{CED06147-03A9-454D-810A-341EBF00D706}" type="presOf" srcId="{2D3808F0-2108-433D-B95E-2FBEB78887C9}" destId="{9D1FBB80-4420-4747-B182-50C229A6A8B6}" srcOrd="0" destOrd="0" presId="urn:microsoft.com/office/officeart/2005/8/layout/orgChart1"/>
    <dgm:cxn modelId="{FD3E056A-DFEC-47E7-894D-0071FC381B2C}" type="presOf" srcId="{9AB9BF0C-E1B6-4271-BEDB-89F1F2E5B37F}" destId="{2D1EC0CD-A3F6-4B25-97BC-01E038460C5A}" srcOrd="1" destOrd="0" presId="urn:microsoft.com/office/officeart/2005/8/layout/orgChart1"/>
    <dgm:cxn modelId="{C56DC56B-2B72-42C3-8DEA-8A2B649AAE8F}" type="presOf" srcId="{95EFAE6B-2C83-4550-87EB-F7E12BDD4B58}" destId="{6EEB5559-65BC-48C0-AEE4-96D6A7BD79DC}" srcOrd="1" destOrd="0" presId="urn:microsoft.com/office/officeart/2005/8/layout/orgChart1"/>
    <dgm:cxn modelId="{FC82BB6C-88DB-4299-A1F1-851B5B35E663}" type="presOf" srcId="{56B976F0-B596-487F-A275-5442DD89BF8D}" destId="{99D373F2-A102-495C-A8A8-A517964535F8}" srcOrd="0" destOrd="0" presId="urn:microsoft.com/office/officeart/2005/8/layout/orgChart1"/>
    <dgm:cxn modelId="{1C43646D-7E86-440C-8B1E-93696E6A482F}" type="presOf" srcId="{D8B27B4B-AAF2-4948-8402-E4430F83559D}" destId="{C59BF4A1-94D9-4225-B3D5-98442288F37A}" srcOrd="0" destOrd="0" presId="urn:microsoft.com/office/officeart/2005/8/layout/orgChart1"/>
    <dgm:cxn modelId="{AB3FFE54-83CE-4BF1-B1FB-77F80F18ADB7}" srcId="{9AB9BF0C-E1B6-4271-BEDB-89F1F2E5B37F}" destId="{56B976F0-B596-487F-A275-5442DD89BF8D}" srcOrd="0" destOrd="0" parTransId="{4B7DEFC8-A567-4A7E-85AF-249D641B72CC}" sibTransId="{1EF9B7DE-519F-43BB-9CAE-0D269D589FEE}"/>
    <dgm:cxn modelId="{AECC6D81-D7C2-499F-929B-DA1CACA08DAD}" srcId="{B2ACF886-BB85-4CEA-B08C-EB29A113AF6A}" destId="{6926508E-3F11-47D4-89A0-6CBA8CFBE349}" srcOrd="1" destOrd="0" parTransId="{2D3808F0-2108-433D-B95E-2FBEB78887C9}" sibTransId="{FEADA0A9-EED6-4C94-BF50-95D83F2FD5EB}"/>
    <dgm:cxn modelId="{6804D483-42E3-47E5-B4CA-63428E468931}" type="presOf" srcId="{4D3BA764-23FD-4D44-A28C-B5B2364893C8}" destId="{F3607936-EAD1-415D-9D0F-7369974FD11A}" srcOrd="0" destOrd="0" presId="urn:microsoft.com/office/officeart/2005/8/layout/orgChart1"/>
    <dgm:cxn modelId="{C3964A88-BAF4-4C84-B6D4-4FC92FBBD395}" type="presOf" srcId="{56B976F0-B596-487F-A275-5442DD89BF8D}" destId="{B8E9A9CD-6471-402D-9CFD-D8695A10B7D6}" srcOrd="1" destOrd="0" presId="urn:microsoft.com/office/officeart/2005/8/layout/orgChart1"/>
    <dgm:cxn modelId="{F99FBC99-8394-4CA1-BE5F-FB7D8A21C21B}" type="presOf" srcId="{18ABBB84-878C-472A-B30A-5BBB2453081F}" destId="{E4DEF6EE-0F0F-4DA2-B7A8-8871919E0A41}" srcOrd="1" destOrd="0" presId="urn:microsoft.com/office/officeart/2005/8/layout/orgChart1"/>
    <dgm:cxn modelId="{6445079E-8650-42E9-8C06-D4FE71A340DE}" srcId="{B2ACF886-BB85-4CEA-B08C-EB29A113AF6A}" destId="{F7717F59-DB54-45C2-8D46-3E920F8F8662}" srcOrd="2" destOrd="0" parTransId="{D8B27B4B-AAF2-4948-8402-E4430F83559D}" sibTransId="{6123E17E-44E3-4389-9633-91718152F2B6}"/>
    <dgm:cxn modelId="{9F8A1EB8-505E-4AF8-ADA7-1AF05B413ABB}" type="presOf" srcId="{6C8D7F62-1121-47FB-8401-098F935A320A}" destId="{8A0B385A-A5F2-42D1-8425-2FD139E08D08}" srcOrd="0" destOrd="0" presId="urn:microsoft.com/office/officeart/2005/8/layout/orgChart1"/>
    <dgm:cxn modelId="{192C02BF-53B9-467C-8FFA-B8A43BA8BFCA}" type="presOf" srcId="{B2ACF886-BB85-4CEA-B08C-EB29A113AF6A}" destId="{0C13E2D1-AED0-4153-9A22-86FB7E913C7A}" srcOrd="0" destOrd="0" presId="urn:microsoft.com/office/officeart/2005/8/layout/orgChart1"/>
    <dgm:cxn modelId="{786BB7CD-CC96-467F-AA4C-CA55CEA8DDFC}" type="presOf" srcId="{3F9B0BBF-F96E-4396-85ED-509D7899FCB4}" destId="{CBCFBC50-0BE2-46A6-B75E-82FE85AF0040}" srcOrd="0" destOrd="0" presId="urn:microsoft.com/office/officeart/2005/8/layout/orgChart1"/>
    <dgm:cxn modelId="{A604B1D6-CF91-4FAF-B371-624BEFB23D82}" srcId="{3F9B0BBF-F96E-4396-85ED-509D7899FCB4}" destId="{B2ACF886-BB85-4CEA-B08C-EB29A113AF6A}" srcOrd="0" destOrd="0" parTransId="{4C9D4F42-1BD6-4059-B49A-D415EEE468E8}" sibTransId="{BDACDDE6-5109-4155-B00C-A3DE11D05173}"/>
    <dgm:cxn modelId="{C7A742E4-758C-4424-889D-F6712A0CD8A5}" type="presOf" srcId="{71D4FEE3-0D2D-48FF-A169-EBB1B6EA9608}" destId="{94371EF2-7DA4-4301-9095-4A1EF804966A}" srcOrd="1" destOrd="0" presId="urn:microsoft.com/office/officeart/2005/8/layout/orgChart1"/>
    <dgm:cxn modelId="{5A8372E8-4193-4BCE-A120-9599599500EF}" type="presOf" srcId="{6926508E-3F11-47D4-89A0-6CBA8CFBE349}" destId="{27C43EF1-4C1B-4B15-BB85-637B4C9A2D70}" srcOrd="1" destOrd="0" presId="urn:microsoft.com/office/officeart/2005/8/layout/orgChart1"/>
    <dgm:cxn modelId="{0B168CEF-1D6B-4B68-997B-0F7190D684FC}" type="presOf" srcId="{6926508E-3F11-47D4-89A0-6CBA8CFBE349}" destId="{01CB8620-3694-4A1A-B1DA-028B84A78982}" srcOrd="0" destOrd="0" presId="urn:microsoft.com/office/officeart/2005/8/layout/orgChart1"/>
    <dgm:cxn modelId="{C78824F0-FA95-4C74-8C46-0169BC12952D}" type="presOf" srcId="{4B7DEFC8-A567-4A7E-85AF-249D641B72CC}" destId="{16D282DE-988B-40FE-962D-10980D5E3F6B}" srcOrd="0" destOrd="0" presId="urn:microsoft.com/office/officeart/2005/8/layout/orgChart1"/>
    <dgm:cxn modelId="{2A0B9BF2-E900-43AF-8387-98AE96AAFFB0}" type="presOf" srcId="{4B2F8B26-4501-41EF-89FB-8A1DC0ACF1EB}" destId="{387EAD04-A804-48BA-9BC4-22E3686282E5}" srcOrd="0" destOrd="0" presId="urn:microsoft.com/office/officeart/2005/8/layout/orgChart1"/>
    <dgm:cxn modelId="{2D5A0B7C-6DC6-4BFF-9EAA-2A82786C5AAA}" type="presParOf" srcId="{CBCFBC50-0BE2-46A6-B75E-82FE85AF0040}" destId="{741C5609-1ACE-43F2-B971-5A15173F1E15}" srcOrd="0" destOrd="0" presId="urn:microsoft.com/office/officeart/2005/8/layout/orgChart1"/>
    <dgm:cxn modelId="{44F80B9D-01E7-43F5-A3B0-3A90C43A5C23}" type="presParOf" srcId="{741C5609-1ACE-43F2-B971-5A15173F1E15}" destId="{18E62D2F-D790-4D82-9447-A2188D904DCB}" srcOrd="0" destOrd="0" presId="urn:microsoft.com/office/officeart/2005/8/layout/orgChart1"/>
    <dgm:cxn modelId="{0F88A187-89C3-4434-AA2C-2E080A65CDB7}" type="presParOf" srcId="{18E62D2F-D790-4D82-9447-A2188D904DCB}" destId="{0C13E2D1-AED0-4153-9A22-86FB7E913C7A}" srcOrd="0" destOrd="0" presId="urn:microsoft.com/office/officeart/2005/8/layout/orgChart1"/>
    <dgm:cxn modelId="{656FDF36-D91D-4FF4-8779-6B12EA83A147}" type="presParOf" srcId="{18E62D2F-D790-4D82-9447-A2188D904DCB}" destId="{7F506FB9-2B1A-4821-B9F7-FB7680DD6BE4}" srcOrd="1" destOrd="0" presId="urn:microsoft.com/office/officeart/2005/8/layout/orgChart1"/>
    <dgm:cxn modelId="{A75216A5-6C9D-4FF9-8C39-775C47F03656}" type="presParOf" srcId="{741C5609-1ACE-43F2-B971-5A15173F1E15}" destId="{056A0C52-5868-452E-B427-3F5A6802C77C}" srcOrd="1" destOrd="0" presId="urn:microsoft.com/office/officeart/2005/8/layout/orgChart1"/>
    <dgm:cxn modelId="{42322654-4688-4B2A-B7E3-5592D72B798B}" type="presParOf" srcId="{056A0C52-5868-452E-B427-3F5A6802C77C}" destId="{8A0B385A-A5F2-42D1-8425-2FD139E08D08}" srcOrd="0" destOrd="0" presId="urn:microsoft.com/office/officeart/2005/8/layout/orgChart1"/>
    <dgm:cxn modelId="{F59BD92E-41F5-4E4E-8FBD-C79474B07EE4}" type="presParOf" srcId="{056A0C52-5868-452E-B427-3F5A6802C77C}" destId="{85635DDA-1034-42AE-892B-B61B493D2766}" srcOrd="1" destOrd="0" presId="urn:microsoft.com/office/officeart/2005/8/layout/orgChart1"/>
    <dgm:cxn modelId="{0530853B-9091-4B2A-80EC-1C0C3B306261}" type="presParOf" srcId="{85635DDA-1034-42AE-892B-B61B493D2766}" destId="{C41C8BA3-B4D2-400A-AA5B-5B58CFB8CB93}" srcOrd="0" destOrd="0" presId="urn:microsoft.com/office/officeart/2005/8/layout/orgChart1"/>
    <dgm:cxn modelId="{5D99BCDC-6E11-4BB2-9D19-1210CA9CC9C3}" type="presParOf" srcId="{C41C8BA3-B4D2-400A-AA5B-5B58CFB8CB93}" destId="{12357314-EECF-46C7-B169-B982840D05E0}" srcOrd="0" destOrd="0" presId="urn:microsoft.com/office/officeart/2005/8/layout/orgChart1"/>
    <dgm:cxn modelId="{D9E50393-AF59-4A53-B0EF-9342B03F893F}" type="presParOf" srcId="{C41C8BA3-B4D2-400A-AA5B-5B58CFB8CB93}" destId="{6EEB5559-65BC-48C0-AEE4-96D6A7BD79DC}" srcOrd="1" destOrd="0" presId="urn:microsoft.com/office/officeart/2005/8/layout/orgChart1"/>
    <dgm:cxn modelId="{B4FA9B72-171C-49AD-A475-FB848ABA29E4}" type="presParOf" srcId="{85635DDA-1034-42AE-892B-B61B493D2766}" destId="{02935EC3-782D-4720-B99A-7294D4010A26}" srcOrd="1" destOrd="0" presId="urn:microsoft.com/office/officeart/2005/8/layout/orgChart1"/>
    <dgm:cxn modelId="{1CC4D53A-54D6-418E-BE7D-746537356ADF}" type="presParOf" srcId="{85635DDA-1034-42AE-892B-B61B493D2766}" destId="{353149F2-0A68-4A6F-8A90-1D3CFF07BB97}" srcOrd="2" destOrd="0" presId="urn:microsoft.com/office/officeart/2005/8/layout/orgChart1"/>
    <dgm:cxn modelId="{2BC584AD-24EC-434A-9264-73D78ECB94A7}" type="presParOf" srcId="{056A0C52-5868-452E-B427-3F5A6802C77C}" destId="{9D1FBB80-4420-4747-B182-50C229A6A8B6}" srcOrd="2" destOrd="0" presId="urn:microsoft.com/office/officeart/2005/8/layout/orgChart1"/>
    <dgm:cxn modelId="{5759C1ED-5388-4266-8D73-27152C394902}" type="presParOf" srcId="{056A0C52-5868-452E-B427-3F5A6802C77C}" destId="{40673B26-27D7-452F-8D08-E4C81E3086D8}" srcOrd="3" destOrd="0" presId="urn:microsoft.com/office/officeart/2005/8/layout/orgChart1"/>
    <dgm:cxn modelId="{A124D4D2-8AB4-4B53-9673-A13A1D738078}" type="presParOf" srcId="{40673B26-27D7-452F-8D08-E4C81E3086D8}" destId="{8A6F8A1A-FF35-4F56-B04A-2A3B5479DFFA}" srcOrd="0" destOrd="0" presId="urn:microsoft.com/office/officeart/2005/8/layout/orgChart1"/>
    <dgm:cxn modelId="{1875F5A1-4308-4DFE-948D-72BA992C4154}" type="presParOf" srcId="{8A6F8A1A-FF35-4F56-B04A-2A3B5479DFFA}" destId="{01CB8620-3694-4A1A-B1DA-028B84A78982}" srcOrd="0" destOrd="0" presId="urn:microsoft.com/office/officeart/2005/8/layout/orgChart1"/>
    <dgm:cxn modelId="{6C82B119-376D-4679-BB14-14AB6596681D}" type="presParOf" srcId="{8A6F8A1A-FF35-4F56-B04A-2A3B5479DFFA}" destId="{27C43EF1-4C1B-4B15-BB85-637B4C9A2D70}" srcOrd="1" destOrd="0" presId="urn:microsoft.com/office/officeart/2005/8/layout/orgChart1"/>
    <dgm:cxn modelId="{94514771-F290-4BC3-B91C-00DE1C4BC777}" type="presParOf" srcId="{40673B26-27D7-452F-8D08-E4C81E3086D8}" destId="{17F6D5F5-EFB6-4805-BECB-62EDE50507A7}" srcOrd="1" destOrd="0" presId="urn:microsoft.com/office/officeart/2005/8/layout/orgChart1"/>
    <dgm:cxn modelId="{6B1DCFE6-3D76-4756-A47E-C3D8ADDA674F}" type="presParOf" srcId="{40673B26-27D7-452F-8D08-E4C81E3086D8}" destId="{4A3B26FA-6A47-4A24-98C6-3C821ABE81CD}" srcOrd="2" destOrd="0" presId="urn:microsoft.com/office/officeart/2005/8/layout/orgChart1"/>
    <dgm:cxn modelId="{C9CC85A5-27C4-48D6-BB1A-AB7BCF6FE63E}" type="presParOf" srcId="{056A0C52-5868-452E-B427-3F5A6802C77C}" destId="{C59BF4A1-94D9-4225-B3D5-98442288F37A}" srcOrd="4" destOrd="0" presId="urn:microsoft.com/office/officeart/2005/8/layout/orgChart1"/>
    <dgm:cxn modelId="{D48402D8-4C26-4D73-84C7-B96156C9CD29}" type="presParOf" srcId="{056A0C52-5868-452E-B427-3F5A6802C77C}" destId="{54959F06-35E9-48D7-B9C0-48A0C4B95111}" srcOrd="5" destOrd="0" presId="urn:microsoft.com/office/officeart/2005/8/layout/orgChart1"/>
    <dgm:cxn modelId="{D1B787DB-8783-47B9-8E11-93065EC7F0BA}" type="presParOf" srcId="{54959F06-35E9-48D7-B9C0-48A0C4B95111}" destId="{3AB96761-A1FF-4654-A007-9055C7361C2B}" srcOrd="0" destOrd="0" presId="urn:microsoft.com/office/officeart/2005/8/layout/orgChart1"/>
    <dgm:cxn modelId="{2533ADF0-076B-4175-878C-A73C94004490}" type="presParOf" srcId="{3AB96761-A1FF-4654-A007-9055C7361C2B}" destId="{6F6640EA-D64C-4C4D-9D22-CD2A79190FD1}" srcOrd="0" destOrd="0" presId="urn:microsoft.com/office/officeart/2005/8/layout/orgChart1"/>
    <dgm:cxn modelId="{9CFCB42D-7770-4347-B216-6FC5E515C718}" type="presParOf" srcId="{3AB96761-A1FF-4654-A007-9055C7361C2B}" destId="{03690643-3E2D-40B8-B051-DCB3B4FEC153}" srcOrd="1" destOrd="0" presId="urn:microsoft.com/office/officeart/2005/8/layout/orgChart1"/>
    <dgm:cxn modelId="{B220AEAF-9D44-42E2-A902-68F4CBE23EFA}" type="presParOf" srcId="{54959F06-35E9-48D7-B9C0-48A0C4B95111}" destId="{14EC5AE6-3C60-4558-BE70-98B88D75C128}" srcOrd="1" destOrd="0" presId="urn:microsoft.com/office/officeart/2005/8/layout/orgChart1"/>
    <dgm:cxn modelId="{7ADEA0C3-0CB6-4BF0-88C1-4D6AF4A3365E}" type="presParOf" srcId="{54959F06-35E9-48D7-B9C0-48A0C4B95111}" destId="{FBF596D2-6DE2-4AA7-BFE4-83D34A46F43E}" srcOrd="2" destOrd="0" presId="urn:microsoft.com/office/officeart/2005/8/layout/orgChart1"/>
    <dgm:cxn modelId="{67DB458C-9919-4814-B829-69C7E78D3115}" type="presParOf" srcId="{056A0C52-5868-452E-B427-3F5A6802C77C}" destId="{387EAD04-A804-48BA-9BC4-22E3686282E5}" srcOrd="6" destOrd="0" presId="urn:microsoft.com/office/officeart/2005/8/layout/orgChart1"/>
    <dgm:cxn modelId="{BB74F673-DF1C-4B2B-AD7B-CDB187C2D1F8}" type="presParOf" srcId="{056A0C52-5868-452E-B427-3F5A6802C77C}" destId="{FE7C4F4B-81BF-4023-8FDB-072EE70701D6}" srcOrd="7" destOrd="0" presId="urn:microsoft.com/office/officeart/2005/8/layout/orgChart1"/>
    <dgm:cxn modelId="{8792B8B2-28D2-4348-A878-F18EC4D52F36}" type="presParOf" srcId="{FE7C4F4B-81BF-4023-8FDB-072EE70701D6}" destId="{6F42E8CA-9D05-42D8-BC20-9CA2ABEEC420}" srcOrd="0" destOrd="0" presId="urn:microsoft.com/office/officeart/2005/8/layout/orgChart1"/>
    <dgm:cxn modelId="{B77C2D2A-0746-42E8-946C-5148C628FB37}" type="presParOf" srcId="{6F42E8CA-9D05-42D8-BC20-9CA2ABEEC420}" destId="{6D41EB9E-BE83-4C02-A078-A57EA3BAAD12}" srcOrd="0" destOrd="0" presId="urn:microsoft.com/office/officeart/2005/8/layout/orgChart1"/>
    <dgm:cxn modelId="{297FD7EF-85C6-4621-9DE8-17676702CDFF}" type="presParOf" srcId="{6F42E8CA-9D05-42D8-BC20-9CA2ABEEC420}" destId="{2D1EC0CD-A3F6-4B25-97BC-01E038460C5A}" srcOrd="1" destOrd="0" presId="urn:microsoft.com/office/officeart/2005/8/layout/orgChart1"/>
    <dgm:cxn modelId="{948B3B28-EF28-49C4-B8B5-4250E99045C9}" type="presParOf" srcId="{FE7C4F4B-81BF-4023-8FDB-072EE70701D6}" destId="{ED83395B-3191-41EB-AF6C-5CAF332DB60F}" srcOrd="1" destOrd="0" presId="urn:microsoft.com/office/officeart/2005/8/layout/orgChart1"/>
    <dgm:cxn modelId="{DEA59946-89B4-4E95-8A7E-42452B6F246E}" type="presParOf" srcId="{ED83395B-3191-41EB-AF6C-5CAF332DB60F}" destId="{16D282DE-988B-40FE-962D-10980D5E3F6B}" srcOrd="0" destOrd="0" presId="urn:microsoft.com/office/officeart/2005/8/layout/orgChart1"/>
    <dgm:cxn modelId="{D2F8B4A2-F3F4-4359-A0AC-235054495A32}" type="presParOf" srcId="{ED83395B-3191-41EB-AF6C-5CAF332DB60F}" destId="{719BD1EA-5CFF-4C2D-8A7B-0FB0801A2EDF}" srcOrd="1" destOrd="0" presId="urn:microsoft.com/office/officeart/2005/8/layout/orgChart1"/>
    <dgm:cxn modelId="{E6EBA15E-09FE-4935-BEF3-D48E7A0AF9FE}" type="presParOf" srcId="{719BD1EA-5CFF-4C2D-8A7B-0FB0801A2EDF}" destId="{98A05066-FCDE-4159-B3D3-709CB7900FA3}" srcOrd="0" destOrd="0" presId="urn:microsoft.com/office/officeart/2005/8/layout/orgChart1"/>
    <dgm:cxn modelId="{2909712F-9FF5-4698-94A0-5477A85EB31E}" type="presParOf" srcId="{98A05066-FCDE-4159-B3D3-709CB7900FA3}" destId="{99D373F2-A102-495C-A8A8-A517964535F8}" srcOrd="0" destOrd="0" presId="urn:microsoft.com/office/officeart/2005/8/layout/orgChart1"/>
    <dgm:cxn modelId="{A0B0BF90-83B6-43BA-9098-771EF882F2A8}" type="presParOf" srcId="{98A05066-FCDE-4159-B3D3-709CB7900FA3}" destId="{B8E9A9CD-6471-402D-9CFD-D8695A10B7D6}" srcOrd="1" destOrd="0" presId="urn:microsoft.com/office/officeart/2005/8/layout/orgChart1"/>
    <dgm:cxn modelId="{96FA48B7-4B1F-46AB-BDE4-6C27B1BB2B2E}" type="presParOf" srcId="{719BD1EA-5CFF-4C2D-8A7B-0FB0801A2EDF}" destId="{16555F4B-CBEB-4FA7-98CA-296B67AFCF22}" srcOrd="1" destOrd="0" presId="urn:microsoft.com/office/officeart/2005/8/layout/orgChart1"/>
    <dgm:cxn modelId="{EE026025-D6D2-4F87-B93A-28882F5EF681}" type="presParOf" srcId="{719BD1EA-5CFF-4C2D-8A7B-0FB0801A2EDF}" destId="{69DB20EC-DDCC-4C35-A8EF-02FFA6D72192}" srcOrd="2" destOrd="0" presId="urn:microsoft.com/office/officeart/2005/8/layout/orgChart1"/>
    <dgm:cxn modelId="{C0D62394-EC75-4A01-BC6C-C2FCDD907BA1}" type="presParOf" srcId="{ED83395B-3191-41EB-AF6C-5CAF332DB60F}" destId="{F3607936-EAD1-415D-9D0F-7369974FD11A}" srcOrd="2" destOrd="0" presId="urn:microsoft.com/office/officeart/2005/8/layout/orgChart1"/>
    <dgm:cxn modelId="{E8CCF50B-1555-472D-8DAE-F3D8E048BE23}" type="presParOf" srcId="{ED83395B-3191-41EB-AF6C-5CAF332DB60F}" destId="{6CCD07FD-F760-41BA-B07F-DDF90FEE1EEC}" srcOrd="3" destOrd="0" presId="urn:microsoft.com/office/officeart/2005/8/layout/orgChart1"/>
    <dgm:cxn modelId="{6CB28080-A796-444C-98AE-EB02A6520BDC}" type="presParOf" srcId="{6CCD07FD-F760-41BA-B07F-DDF90FEE1EEC}" destId="{A189BF01-3EE7-4FE1-9264-A0F2C2802B2C}" srcOrd="0" destOrd="0" presId="urn:microsoft.com/office/officeart/2005/8/layout/orgChart1"/>
    <dgm:cxn modelId="{7B2B1A83-ACB6-4FAC-995C-BF5A4E7A46BA}" type="presParOf" srcId="{A189BF01-3EE7-4FE1-9264-A0F2C2802B2C}" destId="{407C566D-54A0-41B4-912E-84DF54B1EB01}" srcOrd="0" destOrd="0" presId="urn:microsoft.com/office/officeart/2005/8/layout/orgChart1"/>
    <dgm:cxn modelId="{F8047E51-B23D-4BFC-BAE1-0807657577D5}" type="presParOf" srcId="{A189BF01-3EE7-4FE1-9264-A0F2C2802B2C}" destId="{E4DEF6EE-0F0F-4DA2-B7A8-8871919E0A41}" srcOrd="1" destOrd="0" presId="urn:microsoft.com/office/officeart/2005/8/layout/orgChart1"/>
    <dgm:cxn modelId="{5454A559-5561-44A3-9A10-441D34A81EC1}" type="presParOf" srcId="{6CCD07FD-F760-41BA-B07F-DDF90FEE1EEC}" destId="{B5E7A1FA-ED6C-41A5-8B11-2EFBE41F4C92}" srcOrd="1" destOrd="0" presId="urn:microsoft.com/office/officeart/2005/8/layout/orgChart1"/>
    <dgm:cxn modelId="{AAD60530-A772-4318-9931-8BB9A6A0995A}" type="presParOf" srcId="{6CCD07FD-F760-41BA-B07F-DDF90FEE1EEC}" destId="{840DD26B-C340-4957-AF91-CD6869648FB1}" srcOrd="2" destOrd="0" presId="urn:microsoft.com/office/officeart/2005/8/layout/orgChart1"/>
    <dgm:cxn modelId="{DD100C3D-50F9-4A7F-B3A7-BE3D7FDC01F9}" type="presParOf" srcId="{ED83395B-3191-41EB-AF6C-5CAF332DB60F}" destId="{8A1B75E5-2871-4E73-8E87-48B086AD9A1A}" srcOrd="4" destOrd="0" presId="urn:microsoft.com/office/officeart/2005/8/layout/orgChart1"/>
    <dgm:cxn modelId="{80E69408-FF9A-4866-9677-73B6CEE5F22D}" type="presParOf" srcId="{ED83395B-3191-41EB-AF6C-5CAF332DB60F}" destId="{11A6637C-8C40-441D-8879-E11BD5180BFD}" srcOrd="5" destOrd="0" presId="urn:microsoft.com/office/officeart/2005/8/layout/orgChart1"/>
    <dgm:cxn modelId="{31704075-8B2E-49CD-A05B-13BE76B9490F}" type="presParOf" srcId="{11A6637C-8C40-441D-8879-E11BD5180BFD}" destId="{DF54964E-6A32-4D0D-AAA6-9A7DED07E05F}" srcOrd="0" destOrd="0" presId="urn:microsoft.com/office/officeart/2005/8/layout/orgChart1"/>
    <dgm:cxn modelId="{DC69D89A-AF7B-410D-82C9-84A1D652570E}" type="presParOf" srcId="{DF54964E-6A32-4D0D-AAA6-9A7DED07E05F}" destId="{ADF19583-EF5E-4CAB-A510-32F8DAC8CD49}" srcOrd="0" destOrd="0" presId="urn:microsoft.com/office/officeart/2005/8/layout/orgChart1"/>
    <dgm:cxn modelId="{53614543-29D7-42E4-83E3-DF874C4ABEC2}" type="presParOf" srcId="{DF54964E-6A32-4D0D-AAA6-9A7DED07E05F}" destId="{94371EF2-7DA4-4301-9095-4A1EF804966A}" srcOrd="1" destOrd="0" presId="urn:microsoft.com/office/officeart/2005/8/layout/orgChart1"/>
    <dgm:cxn modelId="{232827A6-5755-4219-B150-E9F00014FD98}" type="presParOf" srcId="{11A6637C-8C40-441D-8879-E11BD5180BFD}" destId="{CFEED64E-D5BE-4048-8E51-D0565C5CB4E4}" srcOrd="1" destOrd="0" presId="urn:microsoft.com/office/officeart/2005/8/layout/orgChart1"/>
    <dgm:cxn modelId="{98ABED76-3729-4049-A6CA-24DFF684B8A6}" type="presParOf" srcId="{11A6637C-8C40-441D-8879-E11BD5180BFD}" destId="{F4E5A182-A459-4B7B-92E7-D24F67832191}" srcOrd="2" destOrd="0" presId="urn:microsoft.com/office/officeart/2005/8/layout/orgChart1"/>
    <dgm:cxn modelId="{383FCA87-361D-4ACD-889C-73433F97DDE6}" type="presParOf" srcId="{FE7C4F4B-81BF-4023-8FDB-072EE70701D6}" destId="{97442D30-283D-487C-B42B-40D815E2B657}" srcOrd="2" destOrd="0" presId="urn:microsoft.com/office/officeart/2005/8/layout/orgChart1"/>
    <dgm:cxn modelId="{6323CC0F-3044-4637-AC82-AA38CDC919F7}" type="presParOf" srcId="{741C5609-1ACE-43F2-B971-5A15173F1E15}" destId="{C8F9E1DB-1CD2-4BC1-978F-B48EF7C3CA7B}" srcOrd="2" destOrd="0" presId="urn:microsoft.com/office/officeart/2005/8/layout/org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9B0BBF-F96E-4396-85ED-509D7899FCB4}" type="doc">
      <dgm:prSet loTypeId="urn:microsoft.com/office/officeart/2005/8/layout/orgChart1" loCatId="hierarchy" qsTypeId="urn:microsoft.com/office/officeart/2005/8/quickstyle/simple1" qsCatId="simple" csTypeId="urn:microsoft.com/office/officeart/2005/8/colors/accent5_3" csCatId="accent5" phldr="1"/>
      <dgm:spPr/>
      <dgm:t>
        <a:bodyPr/>
        <a:lstStyle/>
        <a:p>
          <a:endParaRPr lang="en-GB"/>
        </a:p>
      </dgm:t>
    </dgm:pt>
    <dgm:pt modelId="{B2ACF886-BB85-4CEA-B08C-EB29A113AF6A}">
      <dgm:prSet phldrT="[Text]"/>
      <dgm:spPr/>
      <dgm:t>
        <a:bodyPr/>
        <a:lstStyle/>
        <a:p>
          <a:r>
            <a:rPr lang="en-GB" dirty="0"/>
            <a:t>IT Services Firms</a:t>
          </a:r>
        </a:p>
      </dgm:t>
    </dgm:pt>
    <dgm:pt modelId="{4C9D4F42-1BD6-4059-B49A-D415EEE468E8}" cxnId="{A604B1D6-CF91-4FAF-B371-624BEFB23D82}" type="parTrans">
      <dgm:prSet/>
      <dgm:spPr/>
      <dgm:t>
        <a:bodyPr/>
        <a:lstStyle/>
        <a:p>
          <a:endParaRPr lang="en-GB"/>
        </a:p>
      </dgm:t>
    </dgm:pt>
    <dgm:pt modelId="{BDACDDE6-5109-4155-B00C-A3DE11D05173}" cxnId="{A604B1D6-CF91-4FAF-B371-624BEFB23D82}" type="sibTrans">
      <dgm:prSet/>
      <dgm:spPr/>
      <dgm:t>
        <a:bodyPr/>
        <a:lstStyle/>
        <a:p>
          <a:endParaRPr lang="en-GB"/>
        </a:p>
      </dgm:t>
    </dgm:pt>
    <dgm:pt modelId="{56B976F0-B596-487F-A275-5442DD89BF8D}">
      <dgm:prSet phldrT="[Text]"/>
      <dgm:spPr/>
      <dgm:t>
        <a:bodyPr/>
        <a:lstStyle/>
        <a:p>
          <a:r>
            <a:rPr lang="en-GB" dirty="0"/>
            <a:t>Consulting</a:t>
          </a:r>
        </a:p>
      </dgm:t>
    </dgm:pt>
    <dgm:pt modelId="{4B7DEFC8-A567-4A7E-85AF-249D641B72CC}" cxnId="{AB3FFE54-83CE-4BF1-B1FB-77F80F18ADB7}" type="parTrans">
      <dgm:prSet/>
      <dgm:spPr/>
      <dgm:t>
        <a:bodyPr/>
        <a:lstStyle/>
        <a:p>
          <a:endParaRPr lang="en-GB"/>
        </a:p>
      </dgm:t>
    </dgm:pt>
    <dgm:pt modelId="{1EF9B7DE-519F-43BB-9CAE-0D269D589FEE}" cxnId="{AB3FFE54-83CE-4BF1-B1FB-77F80F18ADB7}" type="sibTrans">
      <dgm:prSet/>
      <dgm:spPr/>
      <dgm:t>
        <a:bodyPr/>
        <a:lstStyle/>
        <a:p>
          <a:endParaRPr lang="en-GB"/>
        </a:p>
      </dgm:t>
    </dgm:pt>
    <dgm:pt modelId="{18ABBB84-878C-472A-B30A-5BBB2453081F}">
      <dgm:prSet phldrT="[Text]"/>
      <dgm:spPr/>
      <dgm:t>
        <a:bodyPr/>
        <a:lstStyle/>
        <a:p>
          <a:r>
            <a:rPr lang="en-GB" dirty="0"/>
            <a:t>System Integration and Software Development</a:t>
          </a:r>
        </a:p>
      </dgm:t>
    </dgm:pt>
    <dgm:pt modelId="{4D3BA764-23FD-4D44-A28C-B5B2364893C8}" cxnId="{8C43CB16-97DF-47C3-8BD4-EAA8A93C371C}" type="parTrans">
      <dgm:prSet/>
      <dgm:spPr/>
      <dgm:t>
        <a:bodyPr/>
        <a:lstStyle/>
        <a:p>
          <a:endParaRPr lang="en-GB"/>
        </a:p>
      </dgm:t>
    </dgm:pt>
    <dgm:pt modelId="{26B9027E-912A-4F19-891B-EF6C7C65CF2D}" cxnId="{8C43CB16-97DF-47C3-8BD4-EAA8A93C371C}" type="sibTrans">
      <dgm:prSet/>
      <dgm:spPr/>
      <dgm:t>
        <a:bodyPr/>
        <a:lstStyle/>
        <a:p>
          <a:endParaRPr lang="en-GB"/>
        </a:p>
      </dgm:t>
    </dgm:pt>
    <dgm:pt modelId="{71D4FEE3-0D2D-48FF-A169-EBB1B6EA9608}">
      <dgm:prSet phldrT="[Text]"/>
      <dgm:spPr/>
      <dgm:t>
        <a:bodyPr/>
        <a:lstStyle/>
        <a:p>
          <a:r>
            <a:rPr lang="en-GB" dirty="0"/>
            <a:t>Technology Services</a:t>
          </a:r>
        </a:p>
      </dgm:t>
    </dgm:pt>
    <dgm:pt modelId="{561ED2D9-F2A8-4C86-A294-E93D116E0205}" cxnId="{8FCC9E25-55D0-4686-9404-50DBDD54A799}" type="parTrans">
      <dgm:prSet/>
      <dgm:spPr/>
      <dgm:t>
        <a:bodyPr/>
        <a:lstStyle/>
        <a:p>
          <a:endParaRPr lang="en-GB"/>
        </a:p>
      </dgm:t>
    </dgm:pt>
    <dgm:pt modelId="{3901BBD9-2C34-4375-B978-F78A8A7ED135}" cxnId="{8FCC9E25-55D0-4686-9404-50DBDD54A799}" type="sibTrans">
      <dgm:prSet/>
      <dgm:spPr/>
      <dgm:t>
        <a:bodyPr/>
        <a:lstStyle/>
        <a:p>
          <a:endParaRPr lang="en-GB"/>
        </a:p>
      </dgm:t>
    </dgm:pt>
    <dgm:pt modelId="{CA355D84-394A-431A-8381-C8B8726B7C76}">
      <dgm:prSet phldrT="[Text]"/>
      <dgm:spPr/>
      <dgm:t>
        <a:bodyPr/>
        <a:lstStyle/>
        <a:p>
          <a:r>
            <a:rPr lang="en-GB" dirty="0"/>
            <a:t>Application Management</a:t>
          </a:r>
        </a:p>
      </dgm:t>
    </dgm:pt>
    <dgm:pt modelId="{E7D059C3-7A36-497A-8711-BC25C8901D11}" cxnId="{87A99BBD-A8D5-452E-B8CF-717D3E289B27}" type="parTrans">
      <dgm:prSet/>
      <dgm:spPr/>
      <dgm:t>
        <a:bodyPr/>
        <a:lstStyle/>
        <a:p>
          <a:endParaRPr lang="en-GB"/>
        </a:p>
      </dgm:t>
    </dgm:pt>
    <dgm:pt modelId="{9A9ECEA8-E832-4013-880F-1A1E1A9301F9}" cxnId="{87A99BBD-A8D5-452E-B8CF-717D3E289B27}" type="sibTrans">
      <dgm:prSet/>
      <dgm:spPr/>
      <dgm:t>
        <a:bodyPr/>
        <a:lstStyle/>
        <a:p>
          <a:endParaRPr lang="en-GB"/>
        </a:p>
      </dgm:t>
    </dgm:pt>
    <dgm:pt modelId="{7604DFED-C194-4490-8B5A-1E36EED917F0}">
      <dgm:prSet phldrT="[Text]"/>
      <dgm:spPr/>
      <dgm:t>
        <a:bodyPr/>
        <a:lstStyle/>
        <a:p>
          <a:r>
            <a:rPr lang="en-GB" dirty="0"/>
            <a:t>Desktop Devices</a:t>
          </a:r>
        </a:p>
      </dgm:t>
    </dgm:pt>
    <dgm:pt modelId="{61576046-43C8-477A-A678-0F5C678B2DF0}" cxnId="{E6DCD053-937F-41A8-B813-61889B6D8CF5}" type="parTrans">
      <dgm:prSet/>
      <dgm:spPr/>
      <dgm:t>
        <a:bodyPr/>
        <a:lstStyle/>
        <a:p>
          <a:endParaRPr lang="en-GB"/>
        </a:p>
      </dgm:t>
    </dgm:pt>
    <dgm:pt modelId="{51A0FA25-922D-4057-B22F-811C24179313}" cxnId="{E6DCD053-937F-41A8-B813-61889B6D8CF5}" type="sibTrans">
      <dgm:prSet/>
      <dgm:spPr/>
      <dgm:t>
        <a:bodyPr/>
        <a:lstStyle/>
        <a:p>
          <a:endParaRPr lang="en-GB"/>
        </a:p>
      </dgm:t>
    </dgm:pt>
    <dgm:pt modelId="{BD54511B-0E6E-4AF9-ADB1-737BD526FE79}">
      <dgm:prSet phldrT="[Text]"/>
      <dgm:spPr/>
      <dgm:t>
        <a:bodyPr/>
        <a:lstStyle/>
        <a:p>
          <a:r>
            <a:rPr lang="en-GB" dirty="0"/>
            <a:t>Servers</a:t>
          </a:r>
        </a:p>
      </dgm:t>
    </dgm:pt>
    <dgm:pt modelId="{F9E96E85-4A49-4BF3-BE61-FD9F9D722B79}" cxnId="{7AD9E30F-0DA5-4CB8-A52A-286BB48C7D6E}" type="parTrans">
      <dgm:prSet/>
      <dgm:spPr/>
      <dgm:t>
        <a:bodyPr/>
        <a:lstStyle/>
        <a:p>
          <a:endParaRPr lang="en-GB"/>
        </a:p>
      </dgm:t>
    </dgm:pt>
    <dgm:pt modelId="{AC4FB6B4-BB3B-48A0-840D-6022175DA3A3}" cxnId="{7AD9E30F-0DA5-4CB8-A52A-286BB48C7D6E}" type="sibTrans">
      <dgm:prSet/>
      <dgm:spPr/>
      <dgm:t>
        <a:bodyPr/>
        <a:lstStyle/>
        <a:p>
          <a:endParaRPr lang="en-GB"/>
        </a:p>
      </dgm:t>
    </dgm:pt>
    <dgm:pt modelId="{7A385317-7983-42ED-9E71-D3A52E6CA7BE}">
      <dgm:prSet phldrT="[Text]"/>
      <dgm:spPr/>
      <dgm:t>
        <a:bodyPr/>
        <a:lstStyle/>
        <a:p>
          <a:r>
            <a:rPr lang="en-GB" dirty="0"/>
            <a:t>Networks</a:t>
          </a:r>
        </a:p>
      </dgm:t>
    </dgm:pt>
    <dgm:pt modelId="{EA6D041E-1B2B-4E00-83DB-2855AED1F112}" cxnId="{2770379B-085D-4E25-AB38-1CA96DC6221F}" type="parTrans">
      <dgm:prSet/>
      <dgm:spPr/>
      <dgm:t>
        <a:bodyPr/>
        <a:lstStyle/>
        <a:p>
          <a:endParaRPr lang="en-GB"/>
        </a:p>
      </dgm:t>
    </dgm:pt>
    <dgm:pt modelId="{FDFA2C36-0D15-43BE-8270-987692C3D539}" cxnId="{2770379B-085D-4E25-AB38-1CA96DC6221F}" type="sibTrans">
      <dgm:prSet/>
      <dgm:spPr/>
      <dgm:t>
        <a:bodyPr/>
        <a:lstStyle/>
        <a:p>
          <a:endParaRPr lang="en-GB"/>
        </a:p>
      </dgm:t>
    </dgm:pt>
    <dgm:pt modelId="{C5B331A2-CE5E-4315-99B4-95639A4212AF}">
      <dgm:prSet phldrT="[Text]"/>
      <dgm:spPr/>
      <dgm:t>
        <a:bodyPr/>
        <a:lstStyle/>
        <a:p>
          <a:r>
            <a:rPr lang="en-GB" dirty="0"/>
            <a:t>Financial Services</a:t>
          </a:r>
        </a:p>
      </dgm:t>
    </dgm:pt>
    <dgm:pt modelId="{983D43D7-598F-4E2C-ACD0-5FA65A597836}" cxnId="{89534A9E-D745-4A75-AE02-65260537DCE6}" type="parTrans">
      <dgm:prSet/>
      <dgm:spPr/>
      <dgm:t>
        <a:bodyPr/>
        <a:lstStyle/>
        <a:p>
          <a:endParaRPr lang="en-GB"/>
        </a:p>
      </dgm:t>
    </dgm:pt>
    <dgm:pt modelId="{E321D48D-2A35-4939-BE04-1BFDBC15922A}" cxnId="{89534A9E-D745-4A75-AE02-65260537DCE6}" type="sibTrans">
      <dgm:prSet/>
      <dgm:spPr/>
      <dgm:t>
        <a:bodyPr/>
        <a:lstStyle/>
        <a:p>
          <a:endParaRPr lang="en-GB"/>
        </a:p>
      </dgm:t>
    </dgm:pt>
    <dgm:pt modelId="{C6399D67-EFAB-4C24-B6CC-910551760D6E}">
      <dgm:prSet phldrT="[Text]"/>
      <dgm:spPr/>
      <dgm:t>
        <a:bodyPr/>
        <a:lstStyle/>
        <a:p>
          <a:r>
            <a:rPr lang="en-GB" dirty="0"/>
            <a:t>Manufacturing</a:t>
          </a:r>
        </a:p>
      </dgm:t>
    </dgm:pt>
    <dgm:pt modelId="{5299158E-1345-4F54-BEA4-FE6881440E2A}" cxnId="{371BC952-4F93-4E35-8A2E-0D55F64C45B6}" type="parTrans">
      <dgm:prSet/>
      <dgm:spPr/>
      <dgm:t>
        <a:bodyPr/>
        <a:lstStyle/>
        <a:p>
          <a:endParaRPr lang="en-GB"/>
        </a:p>
      </dgm:t>
    </dgm:pt>
    <dgm:pt modelId="{9921FCA7-FF12-46F1-BE23-578A044ABB07}" cxnId="{371BC952-4F93-4E35-8A2E-0D55F64C45B6}" type="sibTrans">
      <dgm:prSet/>
      <dgm:spPr/>
      <dgm:t>
        <a:bodyPr/>
        <a:lstStyle/>
        <a:p>
          <a:endParaRPr lang="en-GB"/>
        </a:p>
      </dgm:t>
    </dgm:pt>
    <dgm:pt modelId="{B568503E-85FF-4495-9615-41A6560AC16E}">
      <dgm:prSet phldrT="[Text]"/>
      <dgm:spPr/>
      <dgm:t>
        <a:bodyPr/>
        <a:lstStyle/>
        <a:p>
          <a:r>
            <a:rPr lang="en-GB" dirty="0"/>
            <a:t>Travel and Transport</a:t>
          </a:r>
        </a:p>
      </dgm:t>
    </dgm:pt>
    <dgm:pt modelId="{04A31BB6-46A6-4802-B473-6C013932795B}" cxnId="{88CC004A-9283-4C55-9DE9-36B72343D62A}" type="parTrans">
      <dgm:prSet/>
      <dgm:spPr/>
      <dgm:t>
        <a:bodyPr/>
        <a:lstStyle/>
        <a:p>
          <a:endParaRPr lang="en-GB"/>
        </a:p>
      </dgm:t>
    </dgm:pt>
    <dgm:pt modelId="{7A916B2C-FACB-477B-BA6B-11EC64F80B06}" cxnId="{88CC004A-9283-4C55-9DE9-36B72343D62A}" type="sibTrans">
      <dgm:prSet/>
      <dgm:spPr/>
      <dgm:t>
        <a:bodyPr/>
        <a:lstStyle/>
        <a:p>
          <a:endParaRPr lang="en-GB"/>
        </a:p>
      </dgm:t>
    </dgm:pt>
    <dgm:pt modelId="{5783125A-6C71-4DC8-B513-225E0B26ABA1}">
      <dgm:prSet phldrT="[Text]"/>
      <dgm:spPr/>
      <dgm:t>
        <a:bodyPr/>
        <a:lstStyle/>
        <a:p>
          <a:r>
            <a:rPr lang="en-GB" dirty="0"/>
            <a:t>Government</a:t>
          </a:r>
        </a:p>
      </dgm:t>
    </dgm:pt>
    <dgm:pt modelId="{5A93F98B-071C-4BBB-877A-8AFA2C2A1CE9}" cxnId="{5DDC4ADE-B2AB-404F-ADEF-EB9655700699}" type="parTrans">
      <dgm:prSet/>
      <dgm:spPr/>
      <dgm:t>
        <a:bodyPr/>
        <a:lstStyle/>
        <a:p>
          <a:endParaRPr lang="en-GB"/>
        </a:p>
      </dgm:t>
    </dgm:pt>
    <dgm:pt modelId="{376769FE-4EC7-4017-9479-4FC28CA6967F}" cxnId="{5DDC4ADE-B2AB-404F-ADEF-EB9655700699}" type="sibTrans">
      <dgm:prSet/>
      <dgm:spPr/>
      <dgm:t>
        <a:bodyPr/>
        <a:lstStyle/>
        <a:p>
          <a:endParaRPr lang="en-GB"/>
        </a:p>
      </dgm:t>
    </dgm:pt>
    <dgm:pt modelId="{B50E302E-CBB8-4804-8670-B82A87FD8895}">
      <dgm:prSet phldrT="[Text]"/>
      <dgm:spPr/>
      <dgm:t>
        <a:bodyPr/>
        <a:lstStyle/>
        <a:p>
          <a:r>
            <a:rPr lang="en-GB" dirty="0"/>
            <a:t>SAP</a:t>
          </a:r>
        </a:p>
      </dgm:t>
    </dgm:pt>
    <dgm:pt modelId="{CFB89634-EBCA-4D35-BCB5-1EA717DC014B}" cxnId="{43F79AC1-6E23-4F30-8709-D413C7903E6B}" type="parTrans">
      <dgm:prSet/>
      <dgm:spPr/>
      <dgm:t>
        <a:bodyPr/>
        <a:lstStyle/>
        <a:p>
          <a:endParaRPr lang="en-GB"/>
        </a:p>
      </dgm:t>
    </dgm:pt>
    <dgm:pt modelId="{3519647F-D8D9-479D-B5AF-D14D79E01EA3}" cxnId="{43F79AC1-6E23-4F30-8709-D413C7903E6B}" type="sibTrans">
      <dgm:prSet/>
      <dgm:spPr/>
      <dgm:t>
        <a:bodyPr/>
        <a:lstStyle/>
        <a:p>
          <a:endParaRPr lang="en-GB"/>
        </a:p>
      </dgm:t>
    </dgm:pt>
    <dgm:pt modelId="{44F90FA8-115F-418E-9388-5B749F615D40}">
      <dgm:prSet phldrT="[Text]"/>
      <dgm:spPr/>
      <dgm:t>
        <a:bodyPr/>
        <a:lstStyle/>
        <a:p>
          <a:r>
            <a:rPr lang="en-GB" dirty="0"/>
            <a:t>Oracle</a:t>
          </a:r>
        </a:p>
      </dgm:t>
    </dgm:pt>
    <dgm:pt modelId="{5DB1F7B3-724F-4A26-86C0-D555D550F844}" cxnId="{3F75900E-7EB9-4EA1-9278-DA71469FF6E0}" type="parTrans">
      <dgm:prSet/>
      <dgm:spPr/>
      <dgm:t>
        <a:bodyPr/>
        <a:lstStyle/>
        <a:p>
          <a:endParaRPr lang="en-GB"/>
        </a:p>
      </dgm:t>
    </dgm:pt>
    <dgm:pt modelId="{8A69063B-791F-45E1-9673-766F26773F17}" cxnId="{3F75900E-7EB9-4EA1-9278-DA71469FF6E0}" type="sibTrans">
      <dgm:prSet/>
      <dgm:spPr/>
      <dgm:t>
        <a:bodyPr/>
        <a:lstStyle/>
        <a:p>
          <a:endParaRPr lang="en-GB"/>
        </a:p>
      </dgm:t>
    </dgm:pt>
    <dgm:pt modelId="{ECE4D9CE-C4DC-47A1-B2A2-21B5CAFD40D3}">
      <dgm:prSet phldrT="[Text]"/>
      <dgm:spPr/>
      <dgm:t>
        <a:bodyPr/>
        <a:lstStyle/>
        <a:p>
          <a:r>
            <a:rPr lang="en-GB" dirty="0"/>
            <a:t>Mobile</a:t>
          </a:r>
        </a:p>
      </dgm:t>
    </dgm:pt>
    <dgm:pt modelId="{D736B51B-4401-4503-BB15-A5238F540F26}" cxnId="{4BB42F51-B091-47D8-AFD1-8636167BD34C}" type="parTrans">
      <dgm:prSet/>
      <dgm:spPr/>
      <dgm:t>
        <a:bodyPr/>
        <a:lstStyle/>
        <a:p>
          <a:endParaRPr lang="en-GB"/>
        </a:p>
      </dgm:t>
    </dgm:pt>
    <dgm:pt modelId="{045C1B1F-07FF-48DE-8B15-3A6256EB8C35}" cxnId="{4BB42F51-B091-47D8-AFD1-8636167BD34C}" type="sibTrans">
      <dgm:prSet/>
      <dgm:spPr/>
      <dgm:t>
        <a:bodyPr/>
        <a:lstStyle/>
        <a:p>
          <a:endParaRPr lang="en-GB"/>
        </a:p>
      </dgm:t>
    </dgm:pt>
    <dgm:pt modelId="{6C82016F-30CE-4DA1-B565-EB2494C81E56}">
      <dgm:prSet phldrT="[Text]"/>
      <dgm:spPr/>
      <dgm:t>
        <a:bodyPr/>
        <a:lstStyle/>
        <a:p>
          <a:r>
            <a:rPr lang="en-GB" dirty="0"/>
            <a:t>Application Development</a:t>
          </a:r>
        </a:p>
      </dgm:t>
    </dgm:pt>
    <dgm:pt modelId="{45A1C91C-CFF9-4936-B888-BB830566A3A9}" cxnId="{186A8B69-8865-44EE-8EA5-0BD0C90AB2A3}" type="parTrans">
      <dgm:prSet/>
      <dgm:spPr/>
      <dgm:t>
        <a:bodyPr/>
        <a:lstStyle/>
        <a:p>
          <a:endParaRPr lang="en-GB"/>
        </a:p>
      </dgm:t>
    </dgm:pt>
    <dgm:pt modelId="{4AB51C36-FBC1-420C-9A7A-D437D41F1E0F}" cxnId="{186A8B69-8865-44EE-8EA5-0BD0C90AB2A3}" type="sibTrans">
      <dgm:prSet/>
      <dgm:spPr/>
      <dgm:t>
        <a:bodyPr/>
        <a:lstStyle/>
        <a:p>
          <a:endParaRPr lang="en-GB"/>
        </a:p>
      </dgm:t>
    </dgm:pt>
    <dgm:pt modelId="{CBCFBC50-0BE2-46A6-B75E-82FE85AF0040}" type="pres">
      <dgm:prSet presAssocID="{3F9B0BBF-F96E-4396-85ED-509D7899FCB4}" presName="hierChild1" presStyleCnt="0">
        <dgm:presLayoutVars>
          <dgm:orgChart val="1"/>
          <dgm:chPref val="1"/>
          <dgm:dir/>
          <dgm:animOne val="branch"/>
          <dgm:animLvl val="lvl"/>
          <dgm:resizeHandles/>
        </dgm:presLayoutVars>
      </dgm:prSet>
      <dgm:spPr/>
    </dgm:pt>
    <dgm:pt modelId="{741C5609-1ACE-43F2-B971-5A15173F1E15}" type="pres">
      <dgm:prSet presAssocID="{B2ACF886-BB85-4CEA-B08C-EB29A113AF6A}" presName="hierRoot1" presStyleCnt="0">
        <dgm:presLayoutVars>
          <dgm:hierBranch val="init"/>
        </dgm:presLayoutVars>
      </dgm:prSet>
      <dgm:spPr/>
    </dgm:pt>
    <dgm:pt modelId="{18E62D2F-D790-4D82-9447-A2188D904DCB}" type="pres">
      <dgm:prSet presAssocID="{B2ACF886-BB85-4CEA-B08C-EB29A113AF6A}" presName="rootComposite1" presStyleCnt="0"/>
      <dgm:spPr/>
    </dgm:pt>
    <dgm:pt modelId="{0C13E2D1-AED0-4153-9A22-86FB7E913C7A}" type="pres">
      <dgm:prSet presAssocID="{B2ACF886-BB85-4CEA-B08C-EB29A113AF6A}" presName="rootText1" presStyleLbl="node0" presStyleIdx="0" presStyleCnt="1">
        <dgm:presLayoutVars>
          <dgm:chPref val="3"/>
        </dgm:presLayoutVars>
      </dgm:prSet>
      <dgm:spPr/>
    </dgm:pt>
    <dgm:pt modelId="{7F506FB9-2B1A-4821-B9F7-FB7680DD6BE4}" type="pres">
      <dgm:prSet presAssocID="{B2ACF886-BB85-4CEA-B08C-EB29A113AF6A}" presName="rootConnector1" presStyleLbl="node1" presStyleIdx="0" presStyleCnt="0"/>
      <dgm:spPr/>
    </dgm:pt>
    <dgm:pt modelId="{056A0C52-5868-452E-B427-3F5A6802C77C}" type="pres">
      <dgm:prSet presAssocID="{B2ACF886-BB85-4CEA-B08C-EB29A113AF6A}" presName="hierChild2" presStyleCnt="0"/>
      <dgm:spPr/>
    </dgm:pt>
    <dgm:pt modelId="{16D282DE-988B-40FE-962D-10980D5E3F6B}" type="pres">
      <dgm:prSet presAssocID="{4B7DEFC8-A567-4A7E-85AF-249D641B72CC}" presName="Name37" presStyleLbl="parChTrans1D2" presStyleIdx="0" presStyleCnt="3"/>
      <dgm:spPr/>
    </dgm:pt>
    <dgm:pt modelId="{719BD1EA-5CFF-4C2D-8A7B-0FB0801A2EDF}" type="pres">
      <dgm:prSet presAssocID="{56B976F0-B596-487F-A275-5442DD89BF8D}" presName="hierRoot2" presStyleCnt="0">
        <dgm:presLayoutVars>
          <dgm:hierBranch val="init"/>
        </dgm:presLayoutVars>
      </dgm:prSet>
      <dgm:spPr/>
    </dgm:pt>
    <dgm:pt modelId="{98A05066-FCDE-4159-B3D3-709CB7900FA3}" type="pres">
      <dgm:prSet presAssocID="{56B976F0-B596-487F-A275-5442DD89BF8D}" presName="rootComposite" presStyleCnt="0"/>
      <dgm:spPr/>
    </dgm:pt>
    <dgm:pt modelId="{99D373F2-A102-495C-A8A8-A517964535F8}" type="pres">
      <dgm:prSet presAssocID="{56B976F0-B596-487F-A275-5442DD89BF8D}" presName="rootText" presStyleLbl="node2" presStyleIdx="0" presStyleCnt="3">
        <dgm:presLayoutVars>
          <dgm:chPref val="3"/>
        </dgm:presLayoutVars>
      </dgm:prSet>
      <dgm:spPr/>
    </dgm:pt>
    <dgm:pt modelId="{B8E9A9CD-6471-402D-9CFD-D8695A10B7D6}" type="pres">
      <dgm:prSet presAssocID="{56B976F0-B596-487F-A275-5442DD89BF8D}" presName="rootConnector" presStyleLbl="node2" presStyleIdx="0" presStyleCnt="3"/>
      <dgm:spPr/>
    </dgm:pt>
    <dgm:pt modelId="{16555F4B-CBEB-4FA7-98CA-296B67AFCF22}" type="pres">
      <dgm:prSet presAssocID="{56B976F0-B596-487F-A275-5442DD89BF8D}" presName="hierChild4" presStyleCnt="0"/>
      <dgm:spPr/>
    </dgm:pt>
    <dgm:pt modelId="{128A8F9A-1098-4299-881F-6FCC7031939B}" type="pres">
      <dgm:prSet presAssocID="{983D43D7-598F-4E2C-ACD0-5FA65A597836}" presName="Name37" presStyleLbl="parChTrans1D3" presStyleIdx="0" presStyleCnt="12"/>
      <dgm:spPr/>
    </dgm:pt>
    <dgm:pt modelId="{25A453EB-99FC-4569-985B-053E3DEDC2A0}" type="pres">
      <dgm:prSet presAssocID="{C5B331A2-CE5E-4315-99B4-95639A4212AF}" presName="hierRoot2" presStyleCnt="0">
        <dgm:presLayoutVars>
          <dgm:hierBranch val="init"/>
        </dgm:presLayoutVars>
      </dgm:prSet>
      <dgm:spPr/>
    </dgm:pt>
    <dgm:pt modelId="{8D0F705E-AAFE-4871-9F17-DDB489318E03}" type="pres">
      <dgm:prSet presAssocID="{C5B331A2-CE5E-4315-99B4-95639A4212AF}" presName="rootComposite" presStyleCnt="0"/>
      <dgm:spPr/>
    </dgm:pt>
    <dgm:pt modelId="{4B51D302-0475-40EA-9E28-281E74A62B1A}" type="pres">
      <dgm:prSet presAssocID="{C5B331A2-CE5E-4315-99B4-95639A4212AF}" presName="rootText" presStyleLbl="node3" presStyleIdx="0" presStyleCnt="12">
        <dgm:presLayoutVars>
          <dgm:chPref val="3"/>
        </dgm:presLayoutVars>
      </dgm:prSet>
      <dgm:spPr/>
    </dgm:pt>
    <dgm:pt modelId="{47EAFBE3-37DD-4FE7-BAFB-C4D83023E240}" type="pres">
      <dgm:prSet presAssocID="{C5B331A2-CE5E-4315-99B4-95639A4212AF}" presName="rootConnector" presStyleLbl="node3" presStyleIdx="0" presStyleCnt="12"/>
      <dgm:spPr/>
    </dgm:pt>
    <dgm:pt modelId="{696FBAAF-4F1A-4D94-8CA6-FFF8B1AD5A0A}" type="pres">
      <dgm:prSet presAssocID="{C5B331A2-CE5E-4315-99B4-95639A4212AF}" presName="hierChild4" presStyleCnt="0"/>
      <dgm:spPr/>
    </dgm:pt>
    <dgm:pt modelId="{6E522048-B55F-43B8-9BBB-8E4BCDDBD647}" type="pres">
      <dgm:prSet presAssocID="{C5B331A2-CE5E-4315-99B4-95639A4212AF}" presName="hierChild5" presStyleCnt="0"/>
      <dgm:spPr/>
    </dgm:pt>
    <dgm:pt modelId="{832C0F83-591F-4780-9385-7E5FAD393FCC}" type="pres">
      <dgm:prSet presAssocID="{5299158E-1345-4F54-BEA4-FE6881440E2A}" presName="Name37" presStyleLbl="parChTrans1D3" presStyleIdx="1" presStyleCnt="12"/>
      <dgm:spPr/>
    </dgm:pt>
    <dgm:pt modelId="{B81C9924-A39A-43ED-9F0D-A7E5643C9F3F}" type="pres">
      <dgm:prSet presAssocID="{C6399D67-EFAB-4C24-B6CC-910551760D6E}" presName="hierRoot2" presStyleCnt="0">
        <dgm:presLayoutVars>
          <dgm:hierBranch val="init"/>
        </dgm:presLayoutVars>
      </dgm:prSet>
      <dgm:spPr/>
    </dgm:pt>
    <dgm:pt modelId="{59F4A30F-8B1F-48BA-ABF6-B7FF603DC53A}" type="pres">
      <dgm:prSet presAssocID="{C6399D67-EFAB-4C24-B6CC-910551760D6E}" presName="rootComposite" presStyleCnt="0"/>
      <dgm:spPr/>
    </dgm:pt>
    <dgm:pt modelId="{560D052B-AA49-4E58-AF0B-2A784A5775CE}" type="pres">
      <dgm:prSet presAssocID="{C6399D67-EFAB-4C24-B6CC-910551760D6E}" presName="rootText" presStyleLbl="node3" presStyleIdx="1" presStyleCnt="12">
        <dgm:presLayoutVars>
          <dgm:chPref val="3"/>
        </dgm:presLayoutVars>
      </dgm:prSet>
      <dgm:spPr/>
    </dgm:pt>
    <dgm:pt modelId="{749982A6-056D-4AFB-A515-06C955EF4DF0}" type="pres">
      <dgm:prSet presAssocID="{C6399D67-EFAB-4C24-B6CC-910551760D6E}" presName="rootConnector" presStyleLbl="node3" presStyleIdx="1" presStyleCnt="12"/>
      <dgm:spPr/>
    </dgm:pt>
    <dgm:pt modelId="{4417B1C5-C29E-461E-9A46-E7A3B829805A}" type="pres">
      <dgm:prSet presAssocID="{C6399D67-EFAB-4C24-B6CC-910551760D6E}" presName="hierChild4" presStyleCnt="0"/>
      <dgm:spPr/>
    </dgm:pt>
    <dgm:pt modelId="{5325CB35-CE3C-455E-B25C-289AA19BD2D0}" type="pres">
      <dgm:prSet presAssocID="{C6399D67-EFAB-4C24-B6CC-910551760D6E}" presName="hierChild5" presStyleCnt="0"/>
      <dgm:spPr/>
    </dgm:pt>
    <dgm:pt modelId="{A427A3F6-DDED-4622-BA59-000E65AA7EEB}" type="pres">
      <dgm:prSet presAssocID="{04A31BB6-46A6-4802-B473-6C013932795B}" presName="Name37" presStyleLbl="parChTrans1D3" presStyleIdx="2" presStyleCnt="12"/>
      <dgm:spPr/>
    </dgm:pt>
    <dgm:pt modelId="{DB9D6764-58E9-4637-8B2C-49A0D89AEFFA}" type="pres">
      <dgm:prSet presAssocID="{B568503E-85FF-4495-9615-41A6560AC16E}" presName="hierRoot2" presStyleCnt="0">
        <dgm:presLayoutVars>
          <dgm:hierBranch val="init"/>
        </dgm:presLayoutVars>
      </dgm:prSet>
      <dgm:spPr/>
    </dgm:pt>
    <dgm:pt modelId="{015C7E1B-A832-48ED-884B-5B83573388A7}" type="pres">
      <dgm:prSet presAssocID="{B568503E-85FF-4495-9615-41A6560AC16E}" presName="rootComposite" presStyleCnt="0"/>
      <dgm:spPr/>
    </dgm:pt>
    <dgm:pt modelId="{5914FA7A-63E3-412F-8399-739FD0FDEAFB}" type="pres">
      <dgm:prSet presAssocID="{B568503E-85FF-4495-9615-41A6560AC16E}" presName="rootText" presStyleLbl="node3" presStyleIdx="2" presStyleCnt="12">
        <dgm:presLayoutVars>
          <dgm:chPref val="3"/>
        </dgm:presLayoutVars>
      </dgm:prSet>
      <dgm:spPr/>
    </dgm:pt>
    <dgm:pt modelId="{51303799-41E8-4DB5-B20C-A16F8CAEC0B9}" type="pres">
      <dgm:prSet presAssocID="{B568503E-85FF-4495-9615-41A6560AC16E}" presName="rootConnector" presStyleLbl="node3" presStyleIdx="2" presStyleCnt="12"/>
      <dgm:spPr/>
    </dgm:pt>
    <dgm:pt modelId="{EFD81E2A-65F9-4288-ACFE-0CEC1A78848B}" type="pres">
      <dgm:prSet presAssocID="{B568503E-85FF-4495-9615-41A6560AC16E}" presName="hierChild4" presStyleCnt="0"/>
      <dgm:spPr/>
    </dgm:pt>
    <dgm:pt modelId="{3C82A7F9-FA36-4B2F-A81E-34429F5F649D}" type="pres">
      <dgm:prSet presAssocID="{B568503E-85FF-4495-9615-41A6560AC16E}" presName="hierChild5" presStyleCnt="0"/>
      <dgm:spPr/>
    </dgm:pt>
    <dgm:pt modelId="{83DF0387-8AC0-4F61-AEB7-5F92C0B1323A}" type="pres">
      <dgm:prSet presAssocID="{5A93F98B-071C-4BBB-877A-8AFA2C2A1CE9}" presName="Name37" presStyleLbl="parChTrans1D3" presStyleIdx="3" presStyleCnt="12"/>
      <dgm:spPr/>
    </dgm:pt>
    <dgm:pt modelId="{F6EC2736-0A9E-471F-9DCA-D7B026C2DC70}" type="pres">
      <dgm:prSet presAssocID="{5783125A-6C71-4DC8-B513-225E0B26ABA1}" presName="hierRoot2" presStyleCnt="0">
        <dgm:presLayoutVars>
          <dgm:hierBranch val="init"/>
        </dgm:presLayoutVars>
      </dgm:prSet>
      <dgm:spPr/>
    </dgm:pt>
    <dgm:pt modelId="{6CA8DEF3-996F-435C-A50A-8A5C6F4C8831}" type="pres">
      <dgm:prSet presAssocID="{5783125A-6C71-4DC8-B513-225E0B26ABA1}" presName="rootComposite" presStyleCnt="0"/>
      <dgm:spPr/>
    </dgm:pt>
    <dgm:pt modelId="{BFF48D8C-55FA-495A-AC8E-60F0081B66AE}" type="pres">
      <dgm:prSet presAssocID="{5783125A-6C71-4DC8-B513-225E0B26ABA1}" presName="rootText" presStyleLbl="node3" presStyleIdx="3" presStyleCnt="12">
        <dgm:presLayoutVars>
          <dgm:chPref val="3"/>
        </dgm:presLayoutVars>
      </dgm:prSet>
      <dgm:spPr/>
    </dgm:pt>
    <dgm:pt modelId="{92CECA3D-30FB-490D-A15F-56368C057FAC}" type="pres">
      <dgm:prSet presAssocID="{5783125A-6C71-4DC8-B513-225E0B26ABA1}" presName="rootConnector" presStyleLbl="node3" presStyleIdx="3" presStyleCnt="12"/>
      <dgm:spPr/>
    </dgm:pt>
    <dgm:pt modelId="{083AD23B-7EEE-42E2-8BE3-2479696AC299}" type="pres">
      <dgm:prSet presAssocID="{5783125A-6C71-4DC8-B513-225E0B26ABA1}" presName="hierChild4" presStyleCnt="0"/>
      <dgm:spPr/>
    </dgm:pt>
    <dgm:pt modelId="{053CF02C-3FE5-49AE-B251-AF64DFE37336}" type="pres">
      <dgm:prSet presAssocID="{5783125A-6C71-4DC8-B513-225E0B26ABA1}" presName="hierChild5" presStyleCnt="0"/>
      <dgm:spPr/>
    </dgm:pt>
    <dgm:pt modelId="{69DB20EC-DDCC-4C35-A8EF-02FFA6D72192}" type="pres">
      <dgm:prSet presAssocID="{56B976F0-B596-487F-A275-5442DD89BF8D}" presName="hierChild5" presStyleCnt="0"/>
      <dgm:spPr/>
    </dgm:pt>
    <dgm:pt modelId="{F3607936-EAD1-415D-9D0F-7369974FD11A}" type="pres">
      <dgm:prSet presAssocID="{4D3BA764-23FD-4D44-A28C-B5B2364893C8}" presName="Name37" presStyleLbl="parChTrans1D2" presStyleIdx="1" presStyleCnt="3"/>
      <dgm:spPr/>
    </dgm:pt>
    <dgm:pt modelId="{6CCD07FD-F760-41BA-B07F-DDF90FEE1EEC}" type="pres">
      <dgm:prSet presAssocID="{18ABBB84-878C-472A-B30A-5BBB2453081F}" presName="hierRoot2" presStyleCnt="0">
        <dgm:presLayoutVars>
          <dgm:hierBranch val="init"/>
        </dgm:presLayoutVars>
      </dgm:prSet>
      <dgm:spPr/>
    </dgm:pt>
    <dgm:pt modelId="{A189BF01-3EE7-4FE1-9264-A0F2C2802B2C}" type="pres">
      <dgm:prSet presAssocID="{18ABBB84-878C-472A-B30A-5BBB2453081F}" presName="rootComposite" presStyleCnt="0"/>
      <dgm:spPr/>
    </dgm:pt>
    <dgm:pt modelId="{407C566D-54A0-41B4-912E-84DF54B1EB01}" type="pres">
      <dgm:prSet presAssocID="{18ABBB84-878C-472A-B30A-5BBB2453081F}" presName="rootText" presStyleLbl="node2" presStyleIdx="1" presStyleCnt="3">
        <dgm:presLayoutVars>
          <dgm:chPref val="3"/>
        </dgm:presLayoutVars>
      </dgm:prSet>
      <dgm:spPr/>
    </dgm:pt>
    <dgm:pt modelId="{E4DEF6EE-0F0F-4DA2-B7A8-8871919E0A41}" type="pres">
      <dgm:prSet presAssocID="{18ABBB84-878C-472A-B30A-5BBB2453081F}" presName="rootConnector" presStyleLbl="node2" presStyleIdx="1" presStyleCnt="3"/>
      <dgm:spPr/>
    </dgm:pt>
    <dgm:pt modelId="{B5E7A1FA-ED6C-41A5-8B11-2EFBE41F4C92}" type="pres">
      <dgm:prSet presAssocID="{18ABBB84-878C-472A-B30A-5BBB2453081F}" presName="hierChild4" presStyleCnt="0"/>
      <dgm:spPr/>
    </dgm:pt>
    <dgm:pt modelId="{BA40440A-31AD-4DFB-BCDB-84761A05882A}" type="pres">
      <dgm:prSet presAssocID="{CFB89634-EBCA-4D35-BCB5-1EA717DC014B}" presName="Name37" presStyleLbl="parChTrans1D3" presStyleIdx="4" presStyleCnt="12"/>
      <dgm:spPr/>
    </dgm:pt>
    <dgm:pt modelId="{EE7CF829-BBCA-47EF-9FB1-0DB7D4BB3AE5}" type="pres">
      <dgm:prSet presAssocID="{B50E302E-CBB8-4804-8670-B82A87FD8895}" presName="hierRoot2" presStyleCnt="0">
        <dgm:presLayoutVars>
          <dgm:hierBranch val="init"/>
        </dgm:presLayoutVars>
      </dgm:prSet>
      <dgm:spPr/>
    </dgm:pt>
    <dgm:pt modelId="{9AF6E382-1447-4762-93AC-F3967C352DDB}" type="pres">
      <dgm:prSet presAssocID="{B50E302E-CBB8-4804-8670-B82A87FD8895}" presName="rootComposite" presStyleCnt="0"/>
      <dgm:spPr/>
    </dgm:pt>
    <dgm:pt modelId="{EF4FAE89-3751-4E36-9DB5-467C66BD7B47}" type="pres">
      <dgm:prSet presAssocID="{B50E302E-CBB8-4804-8670-B82A87FD8895}" presName="rootText" presStyleLbl="node3" presStyleIdx="4" presStyleCnt="12">
        <dgm:presLayoutVars>
          <dgm:chPref val="3"/>
        </dgm:presLayoutVars>
      </dgm:prSet>
      <dgm:spPr/>
    </dgm:pt>
    <dgm:pt modelId="{825335CB-30F2-4227-8B73-C153D6CA015F}" type="pres">
      <dgm:prSet presAssocID="{B50E302E-CBB8-4804-8670-B82A87FD8895}" presName="rootConnector" presStyleLbl="node3" presStyleIdx="4" presStyleCnt="12"/>
      <dgm:spPr/>
    </dgm:pt>
    <dgm:pt modelId="{34C6D9C6-C403-4491-A0E9-79FCDE46BAD6}" type="pres">
      <dgm:prSet presAssocID="{B50E302E-CBB8-4804-8670-B82A87FD8895}" presName="hierChild4" presStyleCnt="0"/>
      <dgm:spPr/>
    </dgm:pt>
    <dgm:pt modelId="{75263DE8-E7DD-4EFE-86DC-AE291FE04047}" type="pres">
      <dgm:prSet presAssocID="{B50E302E-CBB8-4804-8670-B82A87FD8895}" presName="hierChild5" presStyleCnt="0"/>
      <dgm:spPr/>
    </dgm:pt>
    <dgm:pt modelId="{9E9F5B12-6DCC-4C55-9FFE-E2C348A0E350}" type="pres">
      <dgm:prSet presAssocID="{5DB1F7B3-724F-4A26-86C0-D555D550F844}" presName="Name37" presStyleLbl="parChTrans1D3" presStyleIdx="5" presStyleCnt="12"/>
      <dgm:spPr/>
    </dgm:pt>
    <dgm:pt modelId="{FB01F023-C36A-4A17-8C2A-9E3822201493}" type="pres">
      <dgm:prSet presAssocID="{44F90FA8-115F-418E-9388-5B749F615D40}" presName="hierRoot2" presStyleCnt="0">
        <dgm:presLayoutVars>
          <dgm:hierBranch val="init"/>
        </dgm:presLayoutVars>
      </dgm:prSet>
      <dgm:spPr/>
    </dgm:pt>
    <dgm:pt modelId="{753A42E4-86CD-45D6-9D70-D4A75F43F432}" type="pres">
      <dgm:prSet presAssocID="{44F90FA8-115F-418E-9388-5B749F615D40}" presName="rootComposite" presStyleCnt="0"/>
      <dgm:spPr/>
    </dgm:pt>
    <dgm:pt modelId="{DDF16841-53DA-4989-BB1D-F818CA74F699}" type="pres">
      <dgm:prSet presAssocID="{44F90FA8-115F-418E-9388-5B749F615D40}" presName="rootText" presStyleLbl="node3" presStyleIdx="5" presStyleCnt="12">
        <dgm:presLayoutVars>
          <dgm:chPref val="3"/>
        </dgm:presLayoutVars>
      </dgm:prSet>
      <dgm:spPr/>
    </dgm:pt>
    <dgm:pt modelId="{7AAF13A4-49E9-4568-B0C3-FD84C8C8B04A}" type="pres">
      <dgm:prSet presAssocID="{44F90FA8-115F-418E-9388-5B749F615D40}" presName="rootConnector" presStyleLbl="node3" presStyleIdx="5" presStyleCnt="12"/>
      <dgm:spPr/>
    </dgm:pt>
    <dgm:pt modelId="{994324E0-1AC7-4190-98B4-44AEB2454BDA}" type="pres">
      <dgm:prSet presAssocID="{44F90FA8-115F-418E-9388-5B749F615D40}" presName="hierChild4" presStyleCnt="0"/>
      <dgm:spPr/>
    </dgm:pt>
    <dgm:pt modelId="{C327FE8F-C57C-49DC-834D-6D4712311297}" type="pres">
      <dgm:prSet presAssocID="{44F90FA8-115F-418E-9388-5B749F615D40}" presName="hierChild5" presStyleCnt="0"/>
      <dgm:spPr/>
    </dgm:pt>
    <dgm:pt modelId="{4C38860C-3F3B-45BC-9971-89A933B4DA61}" type="pres">
      <dgm:prSet presAssocID="{D736B51B-4401-4503-BB15-A5238F540F26}" presName="Name37" presStyleLbl="parChTrans1D3" presStyleIdx="6" presStyleCnt="12"/>
      <dgm:spPr/>
    </dgm:pt>
    <dgm:pt modelId="{3DB96453-69D6-49E7-8B8D-98D152F3FC93}" type="pres">
      <dgm:prSet presAssocID="{ECE4D9CE-C4DC-47A1-B2A2-21B5CAFD40D3}" presName="hierRoot2" presStyleCnt="0">
        <dgm:presLayoutVars>
          <dgm:hierBranch val="init"/>
        </dgm:presLayoutVars>
      </dgm:prSet>
      <dgm:spPr/>
    </dgm:pt>
    <dgm:pt modelId="{081A2377-E771-4411-816C-EC844E908C8B}" type="pres">
      <dgm:prSet presAssocID="{ECE4D9CE-C4DC-47A1-B2A2-21B5CAFD40D3}" presName="rootComposite" presStyleCnt="0"/>
      <dgm:spPr/>
    </dgm:pt>
    <dgm:pt modelId="{E77C2D38-A273-4D0B-8ED8-A6EDC4568F99}" type="pres">
      <dgm:prSet presAssocID="{ECE4D9CE-C4DC-47A1-B2A2-21B5CAFD40D3}" presName="rootText" presStyleLbl="node3" presStyleIdx="6" presStyleCnt="12">
        <dgm:presLayoutVars>
          <dgm:chPref val="3"/>
        </dgm:presLayoutVars>
      </dgm:prSet>
      <dgm:spPr/>
    </dgm:pt>
    <dgm:pt modelId="{915CECB7-8F0D-4AC1-90CC-ADE30C59BC02}" type="pres">
      <dgm:prSet presAssocID="{ECE4D9CE-C4DC-47A1-B2A2-21B5CAFD40D3}" presName="rootConnector" presStyleLbl="node3" presStyleIdx="6" presStyleCnt="12"/>
      <dgm:spPr/>
    </dgm:pt>
    <dgm:pt modelId="{1246D34A-836B-4C62-8354-39B24FCB1AC4}" type="pres">
      <dgm:prSet presAssocID="{ECE4D9CE-C4DC-47A1-B2A2-21B5CAFD40D3}" presName="hierChild4" presStyleCnt="0"/>
      <dgm:spPr/>
    </dgm:pt>
    <dgm:pt modelId="{81E774DF-868B-4EE4-93A6-A43A6004DC74}" type="pres">
      <dgm:prSet presAssocID="{ECE4D9CE-C4DC-47A1-B2A2-21B5CAFD40D3}" presName="hierChild5" presStyleCnt="0"/>
      <dgm:spPr/>
    </dgm:pt>
    <dgm:pt modelId="{8BADDE4B-DC79-45F2-B58E-502ECFD18025}" type="pres">
      <dgm:prSet presAssocID="{45A1C91C-CFF9-4936-B888-BB830566A3A9}" presName="Name37" presStyleLbl="parChTrans1D3" presStyleIdx="7" presStyleCnt="12"/>
      <dgm:spPr/>
    </dgm:pt>
    <dgm:pt modelId="{E95562AD-14B1-4367-8351-69B60D4998CA}" type="pres">
      <dgm:prSet presAssocID="{6C82016F-30CE-4DA1-B565-EB2494C81E56}" presName="hierRoot2" presStyleCnt="0">
        <dgm:presLayoutVars>
          <dgm:hierBranch val="init"/>
        </dgm:presLayoutVars>
      </dgm:prSet>
      <dgm:spPr/>
    </dgm:pt>
    <dgm:pt modelId="{FCC7248E-791C-434B-9364-3A8410C766F3}" type="pres">
      <dgm:prSet presAssocID="{6C82016F-30CE-4DA1-B565-EB2494C81E56}" presName="rootComposite" presStyleCnt="0"/>
      <dgm:spPr/>
    </dgm:pt>
    <dgm:pt modelId="{7F47210B-D5BC-466C-A190-DEB9D65BF61D}" type="pres">
      <dgm:prSet presAssocID="{6C82016F-30CE-4DA1-B565-EB2494C81E56}" presName="rootText" presStyleLbl="node3" presStyleIdx="7" presStyleCnt="12">
        <dgm:presLayoutVars>
          <dgm:chPref val="3"/>
        </dgm:presLayoutVars>
      </dgm:prSet>
      <dgm:spPr/>
    </dgm:pt>
    <dgm:pt modelId="{158CF22A-7709-4505-BCF2-B8DDCC08AB4F}" type="pres">
      <dgm:prSet presAssocID="{6C82016F-30CE-4DA1-B565-EB2494C81E56}" presName="rootConnector" presStyleLbl="node3" presStyleIdx="7" presStyleCnt="12"/>
      <dgm:spPr/>
    </dgm:pt>
    <dgm:pt modelId="{72810901-F33A-403C-BFF0-19C8E1673479}" type="pres">
      <dgm:prSet presAssocID="{6C82016F-30CE-4DA1-B565-EB2494C81E56}" presName="hierChild4" presStyleCnt="0"/>
      <dgm:spPr/>
    </dgm:pt>
    <dgm:pt modelId="{8D80EDC5-1A9D-4BC5-A95C-2253921F9EDC}" type="pres">
      <dgm:prSet presAssocID="{6C82016F-30CE-4DA1-B565-EB2494C81E56}" presName="hierChild5" presStyleCnt="0"/>
      <dgm:spPr/>
    </dgm:pt>
    <dgm:pt modelId="{840DD26B-C340-4957-AF91-CD6869648FB1}" type="pres">
      <dgm:prSet presAssocID="{18ABBB84-878C-472A-B30A-5BBB2453081F}" presName="hierChild5" presStyleCnt="0"/>
      <dgm:spPr/>
    </dgm:pt>
    <dgm:pt modelId="{8A1B75E5-2871-4E73-8E87-48B086AD9A1A}" type="pres">
      <dgm:prSet presAssocID="{561ED2D9-F2A8-4C86-A294-E93D116E0205}" presName="Name37" presStyleLbl="parChTrans1D2" presStyleIdx="2" presStyleCnt="3"/>
      <dgm:spPr/>
    </dgm:pt>
    <dgm:pt modelId="{11A6637C-8C40-441D-8879-E11BD5180BFD}" type="pres">
      <dgm:prSet presAssocID="{71D4FEE3-0D2D-48FF-A169-EBB1B6EA9608}" presName="hierRoot2" presStyleCnt="0">
        <dgm:presLayoutVars>
          <dgm:hierBranch val="init"/>
        </dgm:presLayoutVars>
      </dgm:prSet>
      <dgm:spPr/>
    </dgm:pt>
    <dgm:pt modelId="{DF54964E-6A32-4D0D-AAA6-9A7DED07E05F}" type="pres">
      <dgm:prSet presAssocID="{71D4FEE3-0D2D-48FF-A169-EBB1B6EA9608}" presName="rootComposite" presStyleCnt="0"/>
      <dgm:spPr/>
    </dgm:pt>
    <dgm:pt modelId="{ADF19583-EF5E-4CAB-A510-32F8DAC8CD49}" type="pres">
      <dgm:prSet presAssocID="{71D4FEE3-0D2D-48FF-A169-EBB1B6EA9608}" presName="rootText" presStyleLbl="node2" presStyleIdx="2" presStyleCnt="3">
        <dgm:presLayoutVars>
          <dgm:chPref val="3"/>
        </dgm:presLayoutVars>
      </dgm:prSet>
      <dgm:spPr/>
    </dgm:pt>
    <dgm:pt modelId="{94371EF2-7DA4-4301-9095-4A1EF804966A}" type="pres">
      <dgm:prSet presAssocID="{71D4FEE3-0D2D-48FF-A169-EBB1B6EA9608}" presName="rootConnector" presStyleLbl="node2" presStyleIdx="2" presStyleCnt="3"/>
      <dgm:spPr/>
    </dgm:pt>
    <dgm:pt modelId="{CFEED64E-D5BE-4048-8E51-D0565C5CB4E4}" type="pres">
      <dgm:prSet presAssocID="{71D4FEE3-0D2D-48FF-A169-EBB1B6EA9608}" presName="hierChild4" presStyleCnt="0"/>
      <dgm:spPr/>
    </dgm:pt>
    <dgm:pt modelId="{1B4FE1BA-A7F2-4CED-B954-3F8B6831EF11}" type="pres">
      <dgm:prSet presAssocID="{E7D059C3-7A36-497A-8711-BC25C8901D11}" presName="Name37" presStyleLbl="parChTrans1D3" presStyleIdx="8" presStyleCnt="12"/>
      <dgm:spPr/>
    </dgm:pt>
    <dgm:pt modelId="{8D07C9B7-BC14-47AB-BFF0-4B01D3D99AFC}" type="pres">
      <dgm:prSet presAssocID="{CA355D84-394A-431A-8381-C8B8726B7C76}" presName="hierRoot2" presStyleCnt="0">
        <dgm:presLayoutVars>
          <dgm:hierBranch val="init"/>
        </dgm:presLayoutVars>
      </dgm:prSet>
      <dgm:spPr/>
    </dgm:pt>
    <dgm:pt modelId="{695FC60B-D504-4A4E-96CC-2881987CC8B6}" type="pres">
      <dgm:prSet presAssocID="{CA355D84-394A-431A-8381-C8B8726B7C76}" presName="rootComposite" presStyleCnt="0"/>
      <dgm:spPr/>
    </dgm:pt>
    <dgm:pt modelId="{A740CBDB-8E70-4C8E-922D-2BC44A5C686A}" type="pres">
      <dgm:prSet presAssocID="{CA355D84-394A-431A-8381-C8B8726B7C76}" presName="rootText" presStyleLbl="node3" presStyleIdx="8" presStyleCnt="12">
        <dgm:presLayoutVars>
          <dgm:chPref val="3"/>
        </dgm:presLayoutVars>
      </dgm:prSet>
      <dgm:spPr/>
    </dgm:pt>
    <dgm:pt modelId="{A8A835AA-5DEF-44E0-895D-B8C2632B78C9}" type="pres">
      <dgm:prSet presAssocID="{CA355D84-394A-431A-8381-C8B8726B7C76}" presName="rootConnector" presStyleLbl="node3" presStyleIdx="8" presStyleCnt="12"/>
      <dgm:spPr/>
    </dgm:pt>
    <dgm:pt modelId="{B81A840A-CEB0-4C2C-9829-504F61442378}" type="pres">
      <dgm:prSet presAssocID="{CA355D84-394A-431A-8381-C8B8726B7C76}" presName="hierChild4" presStyleCnt="0"/>
      <dgm:spPr/>
    </dgm:pt>
    <dgm:pt modelId="{58E57C6B-AE12-43D8-99E8-B4E489CC4319}" type="pres">
      <dgm:prSet presAssocID="{CA355D84-394A-431A-8381-C8B8726B7C76}" presName="hierChild5" presStyleCnt="0"/>
      <dgm:spPr/>
    </dgm:pt>
    <dgm:pt modelId="{98972810-3580-4206-ADC6-ECBE6CEA03D0}" type="pres">
      <dgm:prSet presAssocID="{61576046-43C8-477A-A678-0F5C678B2DF0}" presName="Name37" presStyleLbl="parChTrans1D3" presStyleIdx="9" presStyleCnt="12"/>
      <dgm:spPr/>
    </dgm:pt>
    <dgm:pt modelId="{1080DE2A-A12F-4FA1-9888-8D7018BF6086}" type="pres">
      <dgm:prSet presAssocID="{7604DFED-C194-4490-8B5A-1E36EED917F0}" presName="hierRoot2" presStyleCnt="0">
        <dgm:presLayoutVars>
          <dgm:hierBranch val="init"/>
        </dgm:presLayoutVars>
      </dgm:prSet>
      <dgm:spPr/>
    </dgm:pt>
    <dgm:pt modelId="{AB989B45-8733-4E5C-AAC5-5D5FACCCB1C1}" type="pres">
      <dgm:prSet presAssocID="{7604DFED-C194-4490-8B5A-1E36EED917F0}" presName="rootComposite" presStyleCnt="0"/>
      <dgm:spPr/>
    </dgm:pt>
    <dgm:pt modelId="{309E55F2-2F14-4AEF-BB7A-BD12CABCBF0B}" type="pres">
      <dgm:prSet presAssocID="{7604DFED-C194-4490-8B5A-1E36EED917F0}" presName="rootText" presStyleLbl="node3" presStyleIdx="9" presStyleCnt="12">
        <dgm:presLayoutVars>
          <dgm:chPref val="3"/>
        </dgm:presLayoutVars>
      </dgm:prSet>
      <dgm:spPr/>
    </dgm:pt>
    <dgm:pt modelId="{85F62687-298F-4615-B2D5-C248DD156840}" type="pres">
      <dgm:prSet presAssocID="{7604DFED-C194-4490-8B5A-1E36EED917F0}" presName="rootConnector" presStyleLbl="node3" presStyleIdx="9" presStyleCnt="12"/>
      <dgm:spPr/>
    </dgm:pt>
    <dgm:pt modelId="{E8679F2B-BAF6-40E9-B7FF-0CF287DB9BEB}" type="pres">
      <dgm:prSet presAssocID="{7604DFED-C194-4490-8B5A-1E36EED917F0}" presName="hierChild4" presStyleCnt="0"/>
      <dgm:spPr/>
    </dgm:pt>
    <dgm:pt modelId="{B47893E7-F3C3-47BE-8FB4-E2024D33C501}" type="pres">
      <dgm:prSet presAssocID="{7604DFED-C194-4490-8B5A-1E36EED917F0}" presName="hierChild5" presStyleCnt="0"/>
      <dgm:spPr/>
    </dgm:pt>
    <dgm:pt modelId="{36AF370C-4E25-4271-94AD-8CE655EA49A7}" type="pres">
      <dgm:prSet presAssocID="{F9E96E85-4A49-4BF3-BE61-FD9F9D722B79}" presName="Name37" presStyleLbl="parChTrans1D3" presStyleIdx="10" presStyleCnt="12"/>
      <dgm:spPr/>
    </dgm:pt>
    <dgm:pt modelId="{88E9224E-AAEE-4CCC-BE99-D47A57BC0587}" type="pres">
      <dgm:prSet presAssocID="{BD54511B-0E6E-4AF9-ADB1-737BD526FE79}" presName="hierRoot2" presStyleCnt="0">
        <dgm:presLayoutVars>
          <dgm:hierBranch val="init"/>
        </dgm:presLayoutVars>
      </dgm:prSet>
      <dgm:spPr/>
    </dgm:pt>
    <dgm:pt modelId="{A11F20A3-4C10-45F1-8A75-967D27DB671F}" type="pres">
      <dgm:prSet presAssocID="{BD54511B-0E6E-4AF9-ADB1-737BD526FE79}" presName="rootComposite" presStyleCnt="0"/>
      <dgm:spPr/>
    </dgm:pt>
    <dgm:pt modelId="{3CA500DD-0C35-4D11-93FB-DD80D35E89EC}" type="pres">
      <dgm:prSet presAssocID="{BD54511B-0E6E-4AF9-ADB1-737BD526FE79}" presName="rootText" presStyleLbl="node3" presStyleIdx="10" presStyleCnt="12">
        <dgm:presLayoutVars>
          <dgm:chPref val="3"/>
        </dgm:presLayoutVars>
      </dgm:prSet>
      <dgm:spPr/>
    </dgm:pt>
    <dgm:pt modelId="{BF62DFE3-79D8-462B-876C-ACFC62FB55D2}" type="pres">
      <dgm:prSet presAssocID="{BD54511B-0E6E-4AF9-ADB1-737BD526FE79}" presName="rootConnector" presStyleLbl="node3" presStyleIdx="10" presStyleCnt="12"/>
      <dgm:spPr/>
    </dgm:pt>
    <dgm:pt modelId="{DDD7CE69-9718-438A-9B0F-9E821D9B4997}" type="pres">
      <dgm:prSet presAssocID="{BD54511B-0E6E-4AF9-ADB1-737BD526FE79}" presName="hierChild4" presStyleCnt="0"/>
      <dgm:spPr/>
    </dgm:pt>
    <dgm:pt modelId="{A98B978B-0927-467C-9540-C81B9F256962}" type="pres">
      <dgm:prSet presAssocID="{BD54511B-0E6E-4AF9-ADB1-737BD526FE79}" presName="hierChild5" presStyleCnt="0"/>
      <dgm:spPr/>
    </dgm:pt>
    <dgm:pt modelId="{EFBA4077-1D03-43AC-9C43-E106F68CE592}" type="pres">
      <dgm:prSet presAssocID="{EA6D041E-1B2B-4E00-83DB-2855AED1F112}" presName="Name37" presStyleLbl="parChTrans1D3" presStyleIdx="11" presStyleCnt="12"/>
      <dgm:spPr/>
    </dgm:pt>
    <dgm:pt modelId="{9E16E6C5-FD26-4BD1-9DD2-EE5A4A70E991}" type="pres">
      <dgm:prSet presAssocID="{7A385317-7983-42ED-9E71-D3A52E6CA7BE}" presName="hierRoot2" presStyleCnt="0">
        <dgm:presLayoutVars>
          <dgm:hierBranch val="init"/>
        </dgm:presLayoutVars>
      </dgm:prSet>
      <dgm:spPr/>
    </dgm:pt>
    <dgm:pt modelId="{CF867354-0F86-4BA6-A107-5ABC75FE2DBC}" type="pres">
      <dgm:prSet presAssocID="{7A385317-7983-42ED-9E71-D3A52E6CA7BE}" presName="rootComposite" presStyleCnt="0"/>
      <dgm:spPr/>
    </dgm:pt>
    <dgm:pt modelId="{234C1F57-ACEC-49F1-835C-1A1E6F1DA4B8}" type="pres">
      <dgm:prSet presAssocID="{7A385317-7983-42ED-9E71-D3A52E6CA7BE}" presName="rootText" presStyleLbl="node3" presStyleIdx="11" presStyleCnt="12">
        <dgm:presLayoutVars>
          <dgm:chPref val="3"/>
        </dgm:presLayoutVars>
      </dgm:prSet>
      <dgm:spPr/>
    </dgm:pt>
    <dgm:pt modelId="{3BA06568-2C10-439F-BD64-5AC6BB14610D}" type="pres">
      <dgm:prSet presAssocID="{7A385317-7983-42ED-9E71-D3A52E6CA7BE}" presName="rootConnector" presStyleLbl="node3" presStyleIdx="11" presStyleCnt="12"/>
      <dgm:spPr/>
    </dgm:pt>
    <dgm:pt modelId="{D17B6A6F-E153-4AAA-9138-04C58A08A281}" type="pres">
      <dgm:prSet presAssocID="{7A385317-7983-42ED-9E71-D3A52E6CA7BE}" presName="hierChild4" presStyleCnt="0"/>
      <dgm:spPr/>
    </dgm:pt>
    <dgm:pt modelId="{B6F8220D-44F0-487A-AD8B-78346947891F}" type="pres">
      <dgm:prSet presAssocID="{7A385317-7983-42ED-9E71-D3A52E6CA7BE}" presName="hierChild5" presStyleCnt="0"/>
      <dgm:spPr/>
    </dgm:pt>
    <dgm:pt modelId="{F4E5A182-A459-4B7B-92E7-D24F67832191}" type="pres">
      <dgm:prSet presAssocID="{71D4FEE3-0D2D-48FF-A169-EBB1B6EA9608}" presName="hierChild5" presStyleCnt="0"/>
      <dgm:spPr/>
    </dgm:pt>
    <dgm:pt modelId="{C8F9E1DB-1CD2-4BC1-978F-B48EF7C3CA7B}" type="pres">
      <dgm:prSet presAssocID="{B2ACF886-BB85-4CEA-B08C-EB29A113AF6A}" presName="hierChild3" presStyleCnt="0"/>
      <dgm:spPr/>
    </dgm:pt>
  </dgm:ptLst>
  <dgm:cxnLst>
    <dgm:cxn modelId="{9D589400-3700-4D45-9664-71F51560F284}" type="presOf" srcId="{E7D059C3-7A36-497A-8711-BC25C8901D11}" destId="{1B4FE1BA-A7F2-4CED-B954-3F8B6831EF11}" srcOrd="0" destOrd="0" presId="urn:microsoft.com/office/officeart/2005/8/layout/orgChart1"/>
    <dgm:cxn modelId="{9AFA3502-0504-482B-845B-86CAB9BF89DF}" type="presOf" srcId="{44F90FA8-115F-418E-9388-5B749F615D40}" destId="{DDF16841-53DA-4989-BB1D-F818CA74F699}" srcOrd="0" destOrd="0" presId="urn:microsoft.com/office/officeart/2005/8/layout/orgChart1"/>
    <dgm:cxn modelId="{181C4C05-44A6-4DCA-8F06-C0904AF97425}" type="presOf" srcId="{4D3BA764-23FD-4D44-A28C-B5B2364893C8}" destId="{F3607936-EAD1-415D-9D0F-7369974FD11A}" srcOrd="0" destOrd="0" presId="urn:microsoft.com/office/officeart/2005/8/layout/orgChart1"/>
    <dgm:cxn modelId="{6F141E0A-4581-47C8-A3C5-5CDD1F51E9CD}" type="presOf" srcId="{7A385317-7983-42ED-9E71-D3A52E6CA7BE}" destId="{3BA06568-2C10-439F-BD64-5AC6BB14610D}" srcOrd="1" destOrd="0" presId="urn:microsoft.com/office/officeart/2005/8/layout/orgChart1"/>
    <dgm:cxn modelId="{3F75900E-7EB9-4EA1-9278-DA71469FF6E0}" srcId="{18ABBB84-878C-472A-B30A-5BBB2453081F}" destId="{44F90FA8-115F-418E-9388-5B749F615D40}" srcOrd="1" destOrd="0" parTransId="{5DB1F7B3-724F-4A26-86C0-D555D550F844}" sibTransId="{8A69063B-791F-45E1-9673-766F26773F17}"/>
    <dgm:cxn modelId="{3355B10F-D4F1-4D65-BF8A-AA6B727C459D}" type="presOf" srcId="{18ABBB84-878C-472A-B30A-5BBB2453081F}" destId="{407C566D-54A0-41B4-912E-84DF54B1EB01}" srcOrd="0" destOrd="0" presId="urn:microsoft.com/office/officeart/2005/8/layout/orgChart1"/>
    <dgm:cxn modelId="{7AD9E30F-0DA5-4CB8-A52A-286BB48C7D6E}" srcId="{71D4FEE3-0D2D-48FF-A169-EBB1B6EA9608}" destId="{BD54511B-0E6E-4AF9-ADB1-737BD526FE79}" srcOrd="2" destOrd="0" parTransId="{F9E96E85-4A49-4BF3-BE61-FD9F9D722B79}" sibTransId="{AC4FB6B4-BB3B-48A0-840D-6022175DA3A3}"/>
    <dgm:cxn modelId="{8C43CB16-97DF-47C3-8BD4-EAA8A93C371C}" srcId="{B2ACF886-BB85-4CEA-B08C-EB29A113AF6A}" destId="{18ABBB84-878C-472A-B30A-5BBB2453081F}" srcOrd="1" destOrd="0" parTransId="{4D3BA764-23FD-4D44-A28C-B5B2364893C8}" sibTransId="{26B9027E-912A-4F19-891B-EF6C7C65CF2D}"/>
    <dgm:cxn modelId="{962A6D21-0891-43A7-AAC3-30D93585D532}" type="presOf" srcId="{5A93F98B-071C-4BBB-877A-8AFA2C2A1CE9}" destId="{83DF0387-8AC0-4F61-AEB7-5F92C0B1323A}" srcOrd="0" destOrd="0" presId="urn:microsoft.com/office/officeart/2005/8/layout/orgChart1"/>
    <dgm:cxn modelId="{8FCC9E25-55D0-4686-9404-50DBDD54A799}" srcId="{B2ACF886-BB85-4CEA-B08C-EB29A113AF6A}" destId="{71D4FEE3-0D2D-48FF-A169-EBB1B6EA9608}" srcOrd="2" destOrd="0" parTransId="{561ED2D9-F2A8-4C86-A294-E93D116E0205}" sibTransId="{3901BBD9-2C34-4375-B978-F78A8A7ED135}"/>
    <dgm:cxn modelId="{F81D472A-188E-4A40-B2C7-12CC74B12A60}" type="presOf" srcId="{56B976F0-B596-487F-A275-5442DD89BF8D}" destId="{99D373F2-A102-495C-A8A8-A517964535F8}" srcOrd="0" destOrd="0" presId="urn:microsoft.com/office/officeart/2005/8/layout/orgChart1"/>
    <dgm:cxn modelId="{4C0D3532-538A-4006-B387-77CA0EA33025}" type="presOf" srcId="{B2ACF886-BB85-4CEA-B08C-EB29A113AF6A}" destId="{7F506FB9-2B1A-4821-B9F7-FB7680DD6BE4}" srcOrd="1" destOrd="0" presId="urn:microsoft.com/office/officeart/2005/8/layout/orgChart1"/>
    <dgm:cxn modelId="{590BAF37-B10E-4AFA-8B5C-6593AEB48261}" type="presOf" srcId="{561ED2D9-F2A8-4C86-A294-E93D116E0205}" destId="{8A1B75E5-2871-4E73-8E87-48B086AD9A1A}" srcOrd="0" destOrd="0" presId="urn:microsoft.com/office/officeart/2005/8/layout/orgChart1"/>
    <dgm:cxn modelId="{5F784438-9DA9-4DAB-917F-81C588358246}" type="presOf" srcId="{B568503E-85FF-4495-9615-41A6560AC16E}" destId="{5914FA7A-63E3-412F-8399-739FD0FDEAFB}" srcOrd="0" destOrd="0" presId="urn:microsoft.com/office/officeart/2005/8/layout/orgChart1"/>
    <dgm:cxn modelId="{9817DE38-2A1C-4288-B502-364FCF119F0C}" type="presOf" srcId="{7604DFED-C194-4490-8B5A-1E36EED917F0}" destId="{85F62687-298F-4615-B2D5-C248DD156840}" srcOrd="1" destOrd="0" presId="urn:microsoft.com/office/officeart/2005/8/layout/orgChart1"/>
    <dgm:cxn modelId="{8D0FCA3A-BBA7-49F8-B452-50AB3627C9E3}" type="presOf" srcId="{B50E302E-CBB8-4804-8670-B82A87FD8895}" destId="{825335CB-30F2-4227-8B73-C153D6CA015F}" srcOrd="1" destOrd="0" presId="urn:microsoft.com/office/officeart/2005/8/layout/orgChart1"/>
    <dgm:cxn modelId="{076E6C3F-E755-4770-A9BE-8EE16798D373}" type="presOf" srcId="{6C82016F-30CE-4DA1-B565-EB2494C81E56}" destId="{7F47210B-D5BC-466C-A190-DEB9D65BF61D}" srcOrd="0" destOrd="0" presId="urn:microsoft.com/office/officeart/2005/8/layout/orgChart1"/>
    <dgm:cxn modelId="{72337266-FDB2-42C6-AB5F-85818C2ABA2D}" type="presOf" srcId="{BD54511B-0E6E-4AF9-ADB1-737BD526FE79}" destId="{BF62DFE3-79D8-462B-876C-ACFC62FB55D2}" srcOrd="1" destOrd="0" presId="urn:microsoft.com/office/officeart/2005/8/layout/orgChart1"/>
    <dgm:cxn modelId="{186A8B69-8865-44EE-8EA5-0BD0C90AB2A3}" srcId="{18ABBB84-878C-472A-B30A-5BBB2453081F}" destId="{6C82016F-30CE-4DA1-B565-EB2494C81E56}" srcOrd="3" destOrd="0" parTransId="{45A1C91C-CFF9-4936-B888-BB830566A3A9}" sibTransId="{4AB51C36-FBC1-420C-9A7A-D437D41F1E0F}"/>
    <dgm:cxn modelId="{88CC004A-9283-4C55-9DE9-36B72343D62A}" srcId="{56B976F0-B596-487F-A275-5442DD89BF8D}" destId="{B568503E-85FF-4495-9615-41A6560AC16E}" srcOrd="2" destOrd="0" parTransId="{04A31BB6-46A6-4802-B473-6C013932795B}" sibTransId="{7A916B2C-FACB-477B-BA6B-11EC64F80B06}"/>
    <dgm:cxn modelId="{7E18406D-4893-4E7E-8780-7894856600F5}" type="presOf" srcId="{5783125A-6C71-4DC8-B513-225E0B26ABA1}" destId="{BFF48D8C-55FA-495A-AC8E-60F0081B66AE}" srcOrd="0" destOrd="0" presId="urn:microsoft.com/office/officeart/2005/8/layout/orgChart1"/>
    <dgm:cxn modelId="{8A7B954D-3EBC-4AD9-AE31-A608A84AC288}" type="presOf" srcId="{4B7DEFC8-A567-4A7E-85AF-249D641B72CC}" destId="{16D282DE-988B-40FE-962D-10980D5E3F6B}" srcOrd="0" destOrd="0" presId="urn:microsoft.com/office/officeart/2005/8/layout/orgChart1"/>
    <dgm:cxn modelId="{A33F306E-DFAE-49E6-97D4-9E6004B3C52A}" type="presOf" srcId="{D736B51B-4401-4503-BB15-A5238F540F26}" destId="{4C38860C-3F3B-45BC-9971-89A933B4DA61}" srcOrd="0" destOrd="0" presId="urn:microsoft.com/office/officeart/2005/8/layout/orgChart1"/>
    <dgm:cxn modelId="{A818656F-5BE4-4922-81DB-FAAE18747BC3}" type="presOf" srcId="{56B976F0-B596-487F-A275-5442DD89BF8D}" destId="{B8E9A9CD-6471-402D-9CFD-D8695A10B7D6}" srcOrd="1" destOrd="0" presId="urn:microsoft.com/office/officeart/2005/8/layout/orgChart1"/>
    <dgm:cxn modelId="{E2779170-FDD6-4C5E-9E95-76A8221F40E7}" type="presOf" srcId="{C6399D67-EFAB-4C24-B6CC-910551760D6E}" destId="{560D052B-AA49-4E58-AF0B-2A784A5775CE}" srcOrd="0" destOrd="0" presId="urn:microsoft.com/office/officeart/2005/8/layout/orgChart1"/>
    <dgm:cxn modelId="{4BB42F51-B091-47D8-AFD1-8636167BD34C}" srcId="{18ABBB84-878C-472A-B30A-5BBB2453081F}" destId="{ECE4D9CE-C4DC-47A1-B2A2-21B5CAFD40D3}" srcOrd="2" destOrd="0" parTransId="{D736B51B-4401-4503-BB15-A5238F540F26}" sibTransId="{045C1B1F-07FF-48DE-8B15-3A6256EB8C35}"/>
    <dgm:cxn modelId="{371BC952-4F93-4E35-8A2E-0D55F64C45B6}" srcId="{56B976F0-B596-487F-A275-5442DD89BF8D}" destId="{C6399D67-EFAB-4C24-B6CC-910551760D6E}" srcOrd="1" destOrd="0" parTransId="{5299158E-1345-4F54-BEA4-FE6881440E2A}" sibTransId="{9921FCA7-FF12-46F1-BE23-578A044ABB07}"/>
    <dgm:cxn modelId="{E6DCD053-937F-41A8-B813-61889B6D8CF5}" srcId="{71D4FEE3-0D2D-48FF-A169-EBB1B6EA9608}" destId="{7604DFED-C194-4490-8B5A-1E36EED917F0}" srcOrd="1" destOrd="0" parTransId="{61576046-43C8-477A-A678-0F5C678B2DF0}" sibTransId="{51A0FA25-922D-4057-B22F-811C24179313}"/>
    <dgm:cxn modelId="{AB3FFE54-83CE-4BF1-B1FB-77F80F18ADB7}" srcId="{B2ACF886-BB85-4CEA-B08C-EB29A113AF6A}" destId="{56B976F0-B596-487F-A275-5442DD89BF8D}" srcOrd="0" destOrd="0" parTransId="{4B7DEFC8-A567-4A7E-85AF-249D641B72CC}" sibTransId="{1EF9B7DE-519F-43BB-9CAE-0D269D589FEE}"/>
    <dgm:cxn modelId="{15023256-F010-4BE7-AEAB-C4AA592677A3}" type="presOf" srcId="{ECE4D9CE-C4DC-47A1-B2A2-21B5CAFD40D3}" destId="{915CECB7-8F0D-4AC1-90CC-ADE30C59BC02}" srcOrd="1" destOrd="0" presId="urn:microsoft.com/office/officeart/2005/8/layout/orgChart1"/>
    <dgm:cxn modelId="{184A3D56-488D-4F8B-A814-199D3984DD75}" type="presOf" srcId="{45A1C91C-CFF9-4936-B888-BB830566A3A9}" destId="{8BADDE4B-DC79-45F2-B58E-502ECFD18025}" srcOrd="0" destOrd="0" presId="urn:microsoft.com/office/officeart/2005/8/layout/orgChart1"/>
    <dgm:cxn modelId="{05D94459-7906-481C-BEEF-2B3C134FACB2}" type="presOf" srcId="{C6399D67-EFAB-4C24-B6CC-910551760D6E}" destId="{749982A6-056D-4AFB-A515-06C955EF4DF0}" srcOrd="1" destOrd="0" presId="urn:microsoft.com/office/officeart/2005/8/layout/orgChart1"/>
    <dgm:cxn modelId="{DD23388B-4E44-4B15-8B4B-BD3C081868F1}" type="presOf" srcId="{7A385317-7983-42ED-9E71-D3A52E6CA7BE}" destId="{234C1F57-ACEC-49F1-835C-1A1E6F1DA4B8}" srcOrd="0" destOrd="0" presId="urn:microsoft.com/office/officeart/2005/8/layout/orgChart1"/>
    <dgm:cxn modelId="{841EA890-52EE-4871-A105-901E20CF1202}" type="presOf" srcId="{7604DFED-C194-4490-8B5A-1E36EED917F0}" destId="{309E55F2-2F14-4AEF-BB7A-BD12CABCBF0B}" srcOrd="0" destOrd="0" presId="urn:microsoft.com/office/officeart/2005/8/layout/orgChart1"/>
    <dgm:cxn modelId="{3FA48D95-E6E8-4047-A479-B53AAB36C0E6}" type="presOf" srcId="{F9E96E85-4A49-4BF3-BE61-FD9F9D722B79}" destId="{36AF370C-4E25-4271-94AD-8CE655EA49A7}" srcOrd="0" destOrd="0" presId="urn:microsoft.com/office/officeart/2005/8/layout/orgChart1"/>
    <dgm:cxn modelId="{2770379B-085D-4E25-AB38-1CA96DC6221F}" srcId="{71D4FEE3-0D2D-48FF-A169-EBB1B6EA9608}" destId="{7A385317-7983-42ED-9E71-D3A52E6CA7BE}" srcOrd="3" destOrd="0" parTransId="{EA6D041E-1B2B-4E00-83DB-2855AED1F112}" sibTransId="{FDFA2C36-0D15-43BE-8270-987692C3D539}"/>
    <dgm:cxn modelId="{89534A9E-D745-4A75-AE02-65260537DCE6}" srcId="{56B976F0-B596-487F-A275-5442DD89BF8D}" destId="{C5B331A2-CE5E-4315-99B4-95639A4212AF}" srcOrd="0" destOrd="0" parTransId="{983D43D7-598F-4E2C-ACD0-5FA65A597836}" sibTransId="{E321D48D-2A35-4939-BE04-1BFDBC15922A}"/>
    <dgm:cxn modelId="{61F2569E-327B-46DA-9E1A-FA31534EB281}" type="presOf" srcId="{04A31BB6-46A6-4802-B473-6C013932795B}" destId="{A427A3F6-DDED-4622-BA59-000E65AA7EEB}" srcOrd="0" destOrd="0" presId="urn:microsoft.com/office/officeart/2005/8/layout/orgChart1"/>
    <dgm:cxn modelId="{4B8AF2A2-02BE-410F-A039-4229E3DE57B1}" type="presOf" srcId="{71D4FEE3-0D2D-48FF-A169-EBB1B6EA9608}" destId="{94371EF2-7DA4-4301-9095-4A1EF804966A}" srcOrd="1" destOrd="0" presId="urn:microsoft.com/office/officeart/2005/8/layout/orgChart1"/>
    <dgm:cxn modelId="{AD8FB9AF-A2B4-4309-9670-61B3D0C7887E}" type="presOf" srcId="{44F90FA8-115F-418E-9388-5B749F615D40}" destId="{7AAF13A4-49E9-4568-B0C3-FD84C8C8B04A}" srcOrd="1" destOrd="0" presId="urn:microsoft.com/office/officeart/2005/8/layout/orgChart1"/>
    <dgm:cxn modelId="{2A4841B8-0CDE-4D9A-8F9A-9A0FE4EC235E}" type="presOf" srcId="{BD54511B-0E6E-4AF9-ADB1-737BD526FE79}" destId="{3CA500DD-0C35-4D11-93FB-DD80D35E89EC}" srcOrd="0" destOrd="0" presId="urn:microsoft.com/office/officeart/2005/8/layout/orgChart1"/>
    <dgm:cxn modelId="{10DB9EB9-E45D-49A2-A1B7-95BB9A8DDC2E}" type="presOf" srcId="{CA355D84-394A-431A-8381-C8B8726B7C76}" destId="{A8A835AA-5DEF-44E0-895D-B8C2632B78C9}" srcOrd="1" destOrd="0" presId="urn:microsoft.com/office/officeart/2005/8/layout/orgChart1"/>
    <dgm:cxn modelId="{D897F2BB-8F13-4C9B-9D7A-61E66DB74559}" type="presOf" srcId="{C5B331A2-CE5E-4315-99B4-95639A4212AF}" destId="{4B51D302-0475-40EA-9E28-281E74A62B1A}" srcOrd="0" destOrd="0" presId="urn:microsoft.com/office/officeart/2005/8/layout/orgChart1"/>
    <dgm:cxn modelId="{87A99BBD-A8D5-452E-B8CF-717D3E289B27}" srcId="{71D4FEE3-0D2D-48FF-A169-EBB1B6EA9608}" destId="{CA355D84-394A-431A-8381-C8B8726B7C76}" srcOrd="0" destOrd="0" parTransId="{E7D059C3-7A36-497A-8711-BC25C8901D11}" sibTransId="{9A9ECEA8-E832-4013-880F-1A1E1A9301F9}"/>
    <dgm:cxn modelId="{960576BE-8BF5-49BC-9EE9-04A1C8624B27}" type="presOf" srcId="{B568503E-85FF-4495-9615-41A6560AC16E}" destId="{51303799-41E8-4DB5-B20C-A16F8CAEC0B9}" srcOrd="1" destOrd="0" presId="urn:microsoft.com/office/officeart/2005/8/layout/orgChart1"/>
    <dgm:cxn modelId="{192C02BF-53B9-467C-8FFA-B8A43BA8BFCA}" type="presOf" srcId="{B2ACF886-BB85-4CEA-B08C-EB29A113AF6A}" destId="{0C13E2D1-AED0-4153-9A22-86FB7E913C7A}" srcOrd="0" destOrd="0" presId="urn:microsoft.com/office/officeart/2005/8/layout/orgChart1"/>
    <dgm:cxn modelId="{855E7DBF-4CEA-45A0-B40D-8B267AE9EA04}" type="presOf" srcId="{CFB89634-EBCA-4D35-BCB5-1EA717DC014B}" destId="{BA40440A-31AD-4DFB-BCDB-84761A05882A}" srcOrd="0" destOrd="0" presId="urn:microsoft.com/office/officeart/2005/8/layout/orgChart1"/>
    <dgm:cxn modelId="{4D0B2EC0-EE0D-4031-9CE0-24FE9D001F09}" type="presOf" srcId="{71D4FEE3-0D2D-48FF-A169-EBB1B6EA9608}" destId="{ADF19583-EF5E-4CAB-A510-32F8DAC8CD49}" srcOrd="0" destOrd="0" presId="urn:microsoft.com/office/officeart/2005/8/layout/orgChart1"/>
    <dgm:cxn modelId="{536A90C0-B5C7-4B0D-87E7-3DAEEFE29180}" type="presOf" srcId="{EA6D041E-1B2B-4E00-83DB-2855AED1F112}" destId="{EFBA4077-1D03-43AC-9C43-E106F68CE592}" srcOrd="0" destOrd="0" presId="urn:microsoft.com/office/officeart/2005/8/layout/orgChart1"/>
    <dgm:cxn modelId="{7E5BF2C0-DF87-4FEE-9DEF-4EB2AAB274E5}" type="presOf" srcId="{5299158E-1345-4F54-BEA4-FE6881440E2A}" destId="{832C0F83-591F-4780-9385-7E5FAD393FCC}" srcOrd="0" destOrd="0" presId="urn:microsoft.com/office/officeart/2005/8/layout/orgChart1"/>
    <dgm:cxn modelId="{43F79AC1-6E23-4F30-8709-D413C7903E6B}" srcId="{18ABBB84-878C-472A-B30A-5BBB2453081F}" destId="{B50E302E-CBB8-4804-8670-B82A87FD8895}" srcOrd="0" destOrd="0" parTransId="{CFB89634-EBCA-4D35-BCB5-1EA717DC014B}" sibTransId="{3519647F-D8D9-479D-B5AF-D14D79E01EA3}"/>
    <dgm:cxn modelId="{2499EFC8-D1DE-42B1-96D8-52BD0398D6EE}" type="presOf" srcId="{ECE4D9CE-C4DC-47A1-B2A2-21B5CAFD40D3}" destId="{E77C2D38-A273-4D0B-8ED8-A6EDC4568F99}" srcOrd="0" destOrd="0" presId="urn:microsoft.com/office/officeart/2005/8/layout/orgChart1"/>
    <dgm:cxn modelId="{48155AC9-D4A1-4967-9233-FFF2B1C21943}" type="presOf" srcId="{61576046-43C8-477A-A678-0F5C678B2DF0}" destId="{98972810-3580-4206-ADC6-ECBE6CEA03D0}" srcOrd="0" destOrd="0" presId="urn:microsoft.com/office/officeart/2005/8/layout/orgChart1"/>
    <dgm:cxn modelId="{79148FC9-9207-4E4D-B4E2-F724F27C4D38}" type="presOf" srcId="{983D43D7-598F-4E2C-ACD0-5FA65A597836}" destId="{128A8F9A-1098-4299-881F-6FCC7031939B}" srcOrd="0" destOrd="0" presId="urn:microsoft.com/office/officeart/2005/8/layout/orgChart1"/>
    <dgm:cxn modelId="{786BB7CD-CC96-467F-AA4C-CA55CEA8DDFC}" type="presOf" srcId="{3F9B0BBF-F96E-4396-85ED-509D7899FCB4}" destId="{CBCFBC50-0BE2-46A6-B75E-82FE85AF0040}" srcOrd="0" destOrd="0" presId="urn:microsoft.com/office/officeart/2005/8/layout/orgChart1"/>
    <dgm:cxn modelId="{A604B1D6-CF91-4FAF-B371-624BEFB23D82}" srcId="{3F9B0BBF-F96E-4396-85ED-509D7899FCB4}" destId="{B2ACF886-BB85-4CEA-B08C-EB29A113AF6A}" srcOrd="0" destOrd="0" parTransId="{4C9D4F42-1BD6-4059-B49A-D415EEE468E8}" sibTransId="{BDACDDE6-5109-4155-B00C-A3DE11D05173}"/>
    <dgm:cxn modelId="{E15791D7-B853-47A1-8CC0-3BED2F99C0AC}" type="presOf" srcId="{6C82016F-30CE-4DA1-B565-EB2494C81E56}" destId="{158CF22A-7709-4505-BCF2-B8DDCC08AB4F}" srcOrd="1" destOrd="0" presId="urn:microsoft.com/office/officeart/2005/8/layout/orgChart1"/>
    <dgm:cxn modelId="{F0CF98D7-5FA5-4B62-A054-231B20FCC23B}" type="presOf" srcId="{18ABBB84-878C-472A-B30A-5BBB2453081F}" destId="{E4DEF6EE-0F0F-4DA2-B7A8-8871919E0A41}" srcOrd="1" destOrd="0" presId="urn:microsoft.com/office/officeart/2005/8/layout/orgChart1"/>
    <dgm:cxn modelId="{D6341FDA-7FFB-4E8C-BB54-99AFE5DCD3D6}" type="presOf" srcId="{B50E302E-CBB8-4804-8670-B82A87FD8895}" destId="{EF4FAE89-3751-4E36-9DB5-467C66BD7B47}" srcOrd="0" destOrd="0" presId="urn:microsoft.com/office/officeart/2005/8/layout/orgChart1"/>
    <dgm:cxn modelId="{E11666DA-DDBE-4CFF-B9B2-A4C8961DD7BB}" type="presOf" srcId="{5DB1F7B3-724F-4A26-86C0-D555D550F844}" destId="{9E9F5B12-6DCC-4C55-9FFE-E2C348A0E350}" srcOrd="0" destOrd="0" presId="urn:microsoft.com/office/officeart/2005/8/layout/orgChart1"/>
    <dgm:cxn modelId="{5DDC4ADE-B2AB-404F-ADEF-EB9655700699}" srcId="{56B976F0-B596-487F-A275-5442DD89BF8D}" destId="{5783125A-6C71-4DC8-B513-225E0B26ABA1}" srcOrd="3" destOrd="0" parTransId="{5A93F98B-071C-4BBB-877A-8AFA2C2A1CE9}" sibTransId="{376769FE-4EC7-4017-9479-4FC28CA6967F}"/>
    <dgm:cxn modelId="{C48E39E0-5BFB-48CE-BAE3-DB3B5A31F231}" type="presOf" srcId="{5783125A-6C71-4DC8-B513-225E0B26ABA1}" destId="{92CECA3D-30FB-490D-A15F-56368C057FAC}" srcOrd="1" destOrd="0" presId="urn:microsoft.com/office/officeart/2005/8/layout/orgChart1"/>
    <dgm:cxn modelId="{2B3D96F1-0834-477E-A76F-9E7DFEC3D516}" type="presOf" srcId="{CA355D84-394A-431A-8381-C8B8726B7C76}" destId="{A740CBDB-8E70-4C8E-922D-2BC44A5C686A}" srcOrd="0" destOrd="0" presId="urn:microsoft.com/office/officeart/2005/8/layout/orgChart1"/>
    <dgm:cxn modelId="{76C783F6-0167-4159-83FF-C616071147DC}" type="presOf" srcId="{C5B331A2-CE5E-4315-99B4-95639A4212AF}" destId="{47EAFBE3-37DD-4FE7-BAFB-C4D83023E240}" srcOrd="1" destOrd="0" presId="urn:microsoft.com/office/officeart/2005/8/layout/orgChart1"/>
    <dgm:cxn modelId="{2D5A0B7C-6DC6-4BFF-9EAA-2A82786C5AAA}" type="presParOf" srcId="{CBCFBC50-0BE2-46A6-B75E-82FE85AF0040}" destId="{741C5609-1ACE-43F2-B971-5A15173F1E15}" srcOrd="0" destOrd="0" presId="urn:microsoft.com/office/officeart/2005/8/layout/orgChart1"/>
    <dgm:cxn modelId="{44F80B9D-01E7-43F5-A3B0-3A90C43A5C23}" type="presParOf" srcId="{741C5609-1ACE-43F2-B971-5A15173F1E15}" destId="{18E62D2F-D790-4D82-9447-A2188D904DCB}" srcOrd="0" destOrd="0" presId="urn:microsoft.com/office/officeart/2005/8/layout/orgChart1"/>
    <dgm:cxn modelId="{0F88A187-89C3-4434-AA2C-2E080A65CDB7}" type="presParOf" srcId="{18E62D2F-D790-4D82-9447-A2188D904DCB}" destId="{0C13E2D1-AED0-4153-9A22-86FB7E913C7A}" srcOrd="0" destOrd="0" presId="urn:microsoft.com/office/officeart/2005/8/layout/orgChart1"/>
    <dgm:cxn modelId="{656FDF36-D91D-4FF4-8779-6B12EA83A147}" type="presParOf" srcId="{18E62D2F-D790-4D82-9447-A2188D904DCB}" destId="{7F506FB9-2B1A-4821-B9F7-FB7680DD6BE4}" srcOrd="1" destOrd="0" presId="urn:microsoft.com/office/officeart/2005/8/layout/orgChart1"/>
    <dgm:cxn modelId="{A75216A5-6C9D-4FF9-8C39-775C47F03656}" type="presParOf" srcId="{741C5609-1ACE-43F2-B971-5A15173F1E15}" destId="{056A0C52-5868-452E-B427-3F5A6802C77C}" srcOrd="1" destOrd="0" presId="urn:microsoft.com/office/officeart/2005/8/layout/orgChart1"/>
    <dgm:cxn modelId="{C1413543-9E6E-45A0-9210-9C327DDD114C}" type="presParOf" srcId="{056A0C52-5868-452E-B427-3F5A6802C77C}" destId="{16D282DE-988B-40FE-962D-10980D5E3F6B}" srcOrd="0" destOrd="0" presId="urn:microsoft.com/office/officeart/2005/8/layout/orgChart1"/>
    <dgm:cxn modelId="{B64197E9-1E4C-4BFD-935E-CBA903380BC7}" type="presParOf" srcId="{056A0C52-5868-452E-B427-3F5A6802C77C}" destId="{719BD1EA-5CFF-4C2D-8A7B-0FB0801A2EDF}" srcOrd="1" destOrd="0" presId="urn:microsoft.com/office/officeart/2005/8/layout/orgChart1"/>
    <dgm:cxn modelId="{9C8A2BAB-19F4-4BEA-BE3D-627FC62C00BF}" type="presParOf" srcId="{719BD1EA-5CFF-4C2D-8A7B-0FB0801A2EDF}" destId="{98A05066-FCDE-4159-B3D3-709CB7900FA3}" srcOrd="0" destOrd="0" presId="urn:microsoft.com/office/officeart/2005/8/layout/orgChart1"/>
    <dgm:cxn modelId="{3A1CC430-A6BB-478C-8258-C59F66DB7596}" type="presParOf" srcId="{98A05066-FCDE-4159-B3D3-709CB7900FA3}" destId="{99D373F2-A102-495C-A8A8-A517964535F8}" srcOrd="0" destOrd="0" presId="urn:microsoft.com/office/officeart/2005/8/layout/orgChart1"/>
    <dgm:cxn modelId="{B77EDE52-B32F-4ED2-8E24-97B7BA6C7065}" type="presParOf" srcId="{98A05066-FCDE-4159-B3D3-709CB7900FA3}" destId="{B8E9A9CD-6471-402D-9CFD-D8695A10B7D6}" srcOrd="1" destOrd="0" presId="urn:microsoft.com/office/officeart/2005/8/layout/orgChart1"/>
    <dgm:cxn modelId="{ABC3490B-8315-4E59-A671-DD03F2AB03C5}" type="presParOf" srcId="{719BD1EA-5CFF-4C2D-8A7B-0FB0801A2EDF}" destId="{16555F4B-CBEB-4FA7-98CA-296B67AFCF22}" srcOrd="1" destOrd="0" presId="urn:microsoft.com/office/officeart/2005/8/layout/orgChart1"/>
    <dgm:cxn modelId="{ED524CB9-1492-414D-92E1-BF59F5326C5A}" type="presParOf" srcId="{16555F4B-CBEB-4FA7-98CA-296B67AFCF22}" destId="{128A8F9A-1098-4299-881F-6FCC7031939B}" srcOrd="0" destOrd="0" presId="urn:microsoft.com/office/officeart/2005/8/layout/orgChart1"/>
    <dgm:cxn modelId="{DC3D622E-5CB7-48F0-AE07-96FEEF6D634E}" type="presParOf" srcId="{16555F4B-CBEB-4FA7-98CA-296B67AFCF22}" destId="{25A453EB-99FC-4569-985B-053E3DEDC2A0}" srcOrd="1" destOrd="0" presId="urn:microsoft.com/office/officeart/2005/8/layout/orgChart1"/>
    <dgm:cxn modelId="{0D2BB295-1F75-453F-94C7-D1EA5E3518F8}" type="presParOf" srcId="{25A453EB-99FC-4569-985B-053E3DEDC2A0}" destId="{8D0F705E-AAFE-4871-9F17-DDB489318E03}" srcOrd="0" destOrd="0" presId="urn:microsoft.com/office/officeart/2005/8/layout/orgChart1"/>
    <dgm:cxn modelId="{329DECB4-0EF2-419D-A21D-D998B3D27F1B}" type="presParOf" srcId="{8D0F705E-AAFE-4871-9F17-DDB489318E03}" destId="{4B51D302-0475-40EA-9E28-281E74A62B1A}" srcOrd="0" destOrd="0" presId="urn:microsoft.com/office/officeart/2005/8/layout/orgChart1"/>
    <dgm:cxn modelId="{EC62D43B-C354-4C6E-BB1D-2D0E442CAC71}" type="presParOf" srcId="{8D0F705E-AAFE-4871-9F17-DDB489318E03}" destId="{47EAFBE3-37DD-4FE7-BAFB-C4D83023E240}" srcOrd="1" destOrd="0" presId="urn:microsoft.com/office/officeart/2005/8/layout/orgChart1"/>
    <dgm:cxn modelId="{3C310932-6783-4C24-BFB3-B2711FBB0147}" type="presParOf" srcId="{25A453EB-99FC-4569-985B-053E3DEDC2A0}" destId="{696FBAAF-4F1A-4D94-8CA6-FFF8B1AD5A0A}" srcOrd="1" destOrd="0" presId="urn:microsoft.com/office/officeart/2005/8/layout/orgChart1"/>
    <dgm:cxn modelId="{BB659B9E-815A-42B1-B4FB-56366B7F34EE}" type="presParOf" srcId="{25A453EB-99FC-4569-985B-053E3DEDC2A0}" destId="{6E522048-B55F-43B8-9BBB-8E4BCDDBD647}" srcOrd="2" destOrd="0" presId="urn:microsoft.com/office/officeart/2005/8/layout/orgChart1"/>
    <dgm:cxn modelId="{B62E7098-B9D6-4863-82F5-FF6B0A00B21D}" type="presParOf" srcId="{16555F4B-CBEB-4FA7-98CA-296B67AFCF22}" destId="{832C0F83-591F-4780-9385-7E5FAD393FCC}" srcOrd="2" destOrd="0" presId="urn:microsoft.com/office/officeart/2005/8/layout/orgChart1"/>
    <dgm:cxn modelId="{1A84E64E-4C88-46F1-BB97-7BD2F22A68E2}" type="presParOf" srcId="{16555F4B-CBEB-4FA7-98CA-296B67AFCF22}" destId="{B81C9924-A39A-43ED-9F0D-A7E5643C9F3F}" srcOrd="3" destOrd="0" presId="urn:microsoft.com/office/officeart/2005/8/layout/orgChart1"/>
    <dgm:cxn modelId="{4B0D02FC-8D3E-4CE7-A609-07C7A5658499}" type="presParOf" srcId="{B81C9924-A39A-43ED-9F0D-A7E5643C9F3F}" destId="{59F4A30F-8B1F-48BA-ABF6-B7FF603DC53A}" srcOrd="0" destOrd="0" presId="urn:microsoft.com/office/officeart/2005/8/layout/orgChart1"/>
    <dgm:cxn modelId="{CA3C2B56-4742-4585-83CD-B18B9D4D6409}" type="presParOf" srcId="{59F4A30F-8B1F-48BA-ABF6-B7FF603DC53A}" destId="{560D052B-AA49-4E58-AF0B-2A784A5775CE}" srcOrd="0" destOrd="0" presId="urn:microsoft.com/office/officeart/2005/8/layout/orgChart1"/>
    <dgm:cxn modelId="{1A8E865D-E941-4CE5-B567-5FBE7D29598A}" type="presParOf" srcId="{59F4A30F-8B1F-48BA-ABF6-B7FF603DC53A}" destId="{749982A6-056D-4AFB-A515-06C955EF4DF0}" srcOrd="1" destOrd="0" presId="urn:microsoft.com/office/officeart/2005/8/layout/orgChart1"/>
    <dgm:cxn modelId="{9443697E-80E2-40E0-9C24-5511FA94741D}" type="presParOf" srcId="{B81C9924-A39A-43ED-9F0D-A7E5643C9F3F}" destId="{4417B1C5-C29E-461E-9A46-E7A3B829805A}" srcOrd="1" destOrd="0" presId="urn:microsoft.com/office/officeart/2005/8/layout/orgChart1"/>
    <dgm:cxn modelId="{58626531-1B34-4B42-97B3-F7D92C2EBA8A}" type="presParOf" srcId="{B81C9924-A39A-43ED-9F0D-A7E5643C9F3F}" destId="{5325CB35-CE3C-455E-B25C-289AA19BD2D0}" srcOrd="2" destOrd="0" presId="urn:microsoft.com/office/officeart/2005/8/layout/orgChart1"/>
    <dgm:cxn modelId="{77608A8C-3A6D-4707-B6AF-D64D1FFCCE59}" type="presParOf" srcId="{16555F4B-CBEB-4FA7-98CA-296B67AFCF22}" destId="{A427A3F6-DDED-4622-BA59-000E65AA7EEB}" srcOrd="4" destOrd="0" presId="urn:microsoft.com/office/officeart/2005/8/layout/orgChart1"/>
    <dgm:cxn modelId="{DE25FD35-32FE-4CF3-9E51-79DD8C4A5B3A}" type="presParOf" srcId="{16555F4B-CBEB-4FA7-98CA-296B67AFCF22}" destId="{DB9D6764-58E9-4637-8B2C-49A0D89AEFFA}" srcOrd="5" destOrd="0" presId="urn:microsoft.com/office/officeart/2005/8/layout/orgChart1"/>
    <dgm:cxn modelId="{5F3455AC-6955-4D25-B360-07DDED4BBB2C}" type="presParOf" srcId="{DB9D6764-58E9-4637-8B2C-49A0D89AEFFA}" destId="{015C7E1B-A832-48ED-884B-5B83573388A7}" srcOrd="0" destOrd="0" presId="urn:microsoft.com/office/officeart/2005/8/layout/orgChart1"/>
    <dgm:cxn modelId="{A33F513B-3794-4C11-ADC4-26985C4285F4}" type="presParOf" srcId="{015C7E1B-A832-48ED-884B-5B83573388A7}" destId="{5914FA7A-63E3-412F-8399-739FD0FDEAFB}" srcOrd="0" destOrd="0" presId="urn:microsoft.com/office/officeart/2005/8/layout/orgChart1"/>
    <dgm:cxn modelId="{5D2532FC-8C45-4587-BDAC-0DA97B342C14}" type="presParOf" srcId="{015C7E1B-A832-48ED-884B-5B83573388A7}" destId="{51303799-41E8-4DB5-B20C-A16F8CAEC0B9}" srcOrd="1" destOrd="0" presId="urn:microsoft.com/office/officeart/2005/8/layout/orgChart1"/>
    <dgm:cxn modelId="{72FCFE78-D760-4B36-A513-A98383896DEE}" type="presParOf" srcId="{DB9D6764-58E9-4637-8B2C-49A0D89AEFFA}" destId="{EFD81E2A-65F9-4288-ACFE-0CEC1A78848B}" srcOrd="1" destOrd="0" presId="urn:microsoft.com/office/officeart/2005/8/layout/orgChart1"/>
    <dgm:cxn modelId="{C3FDA493-025B-4FD0-9BD1-E60D7FFDD256}" type="presParOf" srcId="{DB9D6764-58E9-4637-8B2C-49A0D89AEFFA}" destId="{3C82A7F9-FA36-4B2F-A81E-34429F5F649D}" srcOrd="2" destOrd="0" presId="urn:microsoft.com/office/officeart/2005/8/layout/orgChart1"/>
    <dgm:cxn modelId="{287F8A6F-ECC4-4078-9FD6-0D267C39D423}" type="presParOf" srcId="{16555F4B-CBEB-4FA7-98CA-296B67AFCF22}" destId="{83DF0387-8AC0-4F61-AEB7-5F92C0B1323A}" srcOrd="6" destOrd="0" presId="urn:microsoft.com/office/officeart/2005/8/layout/orgChart1"/>
    <dgm:cxn modelId="{6EE8D48F-452A-47CB-B88D-60E58E80FEE1}" type="presParOf" srcId="{16555F4B-CBEB-4FA7-98CA-296B67AFCF22}" destId="{F6EC2736-0A9E-471F-9DCA-D7B026C2DC70}" srcOrd="7" destOrd="0" presId="urn:microsoft.com/office/officeart/2005/8/layout/orgChart1"/>
    <dgm:cxn modelId="{E3DC5371-2E9B-44CB-8ABA-C5C97D6E9352}" type="presParOf" srcId="{F6EC2736-0A9E-471F-9DCA-D7B026C2DC70}" destId="{6CA8DEF3-996F-435C-A50A-8A5C6F4C8831}" srcOrd="0" destOrd="0" presId="urn:microsoft.com/office/officeart/2005/8/layout/orgChart1"/>
    <dgm:cxn modelId="{27FBBB33-28D0-479C-BE4A-7B1890E00658}" type="presParOf" srcId="{6CA8DEF3-996F-435C-A50A-8A5C6F4C8831}" destId="{BFF48D8C-55FA-495A-AC8E-60F0081B66AE}" srcOrd="0" destOrd="0" presId="urn:microsoft.com/office/officeart/2005/8/layout/orgChart1"/>
    <dgm:cxn modelId="{B7D2A2A6-F39E-4F3A-A87C-08AEA2B0A3F1}" type="presParOf" srcId="{6CA8DEF3-996F-435C-A50A-8A5C6F4C8831}" destId="{92CECA3D-30FB-490D-A15F-56368C057FAC}" srcOrd="1" destOrd="0" presId="urn:microsoft.com/office/officeart/2005/8/layout/orgChart1"/>
    <dgm:cxn modelId="{4D321DE6-D04A-425C-87FD-32D97645EAB2}" type="presParOf" srcId="{F6EC2736-0A9E-471F-9DCA-D7B026C2DC70}" destId="{083AD23B-7EEE-42E2-8BE3-2479696AC299}" srcOrd="1" destOrd="0" presId="urn:microsoft.com/office/officeart/2005/8/layout/orgChart1"/>
    <dgm:cxn modelId="{554EBFFE-B6C3-4145-9A42-0D3E000C87E8}" type="presParOf" srcId="{F6EC2736-0A9E-471F-9DCA-D7B026C2DC70}" destId="{053CF02C-3FE5-49AE-B251-AF64DFE37336}" srcOrd="2" destOrd="0" presId="urn:microsoft.com/office/officeart/2005/8/layout/orgChart1"/>
    <dgm:cxn modelId="{DB54DA91-6D27-4199-805E-4F0253886C99}" type="presParOf" srcId="{719BD1EA-5CFF-4C2D-8A7B-0FB0801A2EDF}" destId="{69DB20EC-DDCC-4C35-A8EF-02FFA6D72192}" srcOrd="2" destOrd="0" presId="urn:microsoft.com/office/officeart/2005/8/layout/orgChart1"/>
    <dgm:cxn modelId="{D458B10F-972F-4248-A6D4-3DCB820F8A65}" type="presParOf" srcId="{056A0C52-5868-452E-B427-3F5A6802C77C}" destId="{F3607936-EAD1-415D-9D0F-7369974FD11A}" srcOrd="2" destOrd="0" presId="urn:microsoft.com/office/officeart/2005/8/layout/orgChart1"/>
    <dgm:cxn modelId="{DD10D3AB-F2BE-4427-941D-92862439453C}" type="presParOf" srcId="{056A0C52-5868-452E-B427-3F5A6802C77C}" destId="{6CCD07FD-F760-41BA-B07F-DDF90FEE1EEC}" srcOrd="3" destOrd="0" presId="urn:microsoft.com/office/officeart/2005/8/layout/orgChart1"/>
    <dgm:cxn modelId="{4D22CBD3-6166-4642-A3C0-BA5CEDC73B7A}" type="presParOf" srcId="{6CCD07FD-F760-41BA-B07F-DDF90FEE1EEC}" destId="{A189BF01-3EE7-4FE1-9264-A0F2C2802B2C}" srcOrd="0" destOrd="0" presId="urn:microsoft.com/office/officeart/2005/8/layout/orgChart1"/>
    <dgm:cxn modelId="{C9CF5649-527F-4B87-A2A8-342F00385630}" type="presParOf" srcId="{A189BF01-3EE7-4FE1-9264-A0F2C2802B2C}" destId="{407C566D-54A0-41B4-912E-84DF54B1EB01}" srcOrd="0" destOrd="0" presId="urn:microsoft.com/office/officeart/2005/8/layout/orgChart1"/>
    <dgm:cxn modelId="{CE97229D-BBB0-4AF0-8D59-AB1374B5BAD3}" type="presParOf" srcId="{A189BF01-3EE7-4FE1-9264-A0F2C2802B2C}" destId="{E4DEF6EE-0F0F-4DA2-B7A8-8871919E0A41}" srcOrd="1" destOrd="0" presId="urn:microsoft.com/office/officeart/2005/8/layout/orgChart1"/>
    <dgm:cxn modelId="{B137A943-24DC-48D2-AB27-C578724532E9}" type="presParOf" srcId="{6CCD07FD-F760-41BA-B07F-DDF90FEE1EEC}" destId="{B5E7A1FA-ED6C-41A5-8B11-2EFBE41F4C92}" srcOrd="1" destOrd="0" presId="urn:microsoft.com/office/officeart/2005/8/layout/orgChart1"/>
    <dgm:cxn modelId="{69DABB7A-7231-4341-8166-DE8345B87C0C}" type="presParOf" srcId="{B5E7A1FA-ED6C-41A5-8B11-2EFBE41F4C92}" destId="{BA40440A-31AD-4DFB-BCDB-84761A05882A}" srcOrd="0" destOrd="0" presId="urn:microsoft.com/office/officeart/2005/8/layout/orgChart1"/>
    <dgm:cxn modelId="{81E5766F-1B6E-431F-A231-56EBDA8986BB}" type="presParOf" srcId="{B5E7A1FA-ED6C-41A5-8B11-2EFBE41F4C92}" destId="{EE7CF829-BBCA-47EF-9FB1-0DB7D4BB3AE5}" srcOrd="1" destOrd="0" presId="urn:microsoft.com/office/officeart/2005/8/layout/orgChart1"/>
    <dgm:cxn modelId="{6E97974C-5A8A-464D-BAAB-E9AE83FFF4D8}" type="presParOf" srcId="{EE7CF829-BBCA-47EF-9FB1-0DB7D4BB3AE5}" destId="{9AF6E382-1447-4762-93AC-F3967C352DDB}" srcOrd="0" destOrd="0" presId="urn:microsoft.com/office/officeart/2005/8/layout/orgChart1"/>
    <dgm:cxn modelId="{6E3B1178-D886-41CE-8C24-15FBA74093C9}" type="presParOf" srcId="{9AF6E382-1447-4762-93AC-F3967C352DDB}" destId="{EF4FAE89-3751-4E36-9DB5-467C66BD7B47}" srcOrd="0" destOrd="0" presId="urn:microsoft.com/office/officeart/2005/8/layout/orgChart1"/>
    <dgm:cxn modelId="{05A9F735-D149-4D46-8252-82FEB0876140}" type="presParOf" srcId="{9AF6E382-1447-4762-93AC-F3967C352DDB}" destId="{825335CB-30F2-4227-8B73-C153D6CA015F}" srcOrd="1" destOrd="0" presId="urn:microsoft.com/office/officeart/2005/8/layout/orgChart1"/>
    <dgm:cxn modelId="{9624AE33-0EDE-4872-B4F5-76D469796661}" type="presParOf" srcId="{EE7CF829-BBCA-47EF-9FB1-0DB7D4BB3AE5}" destId="{34C6D9C6-C403-4491-A0E9-79FCDE46BAD6}" srcOrd="1" destOrd="0" presId="urn:microsoft.com/office/officeart/2005/8/layout/orgChart1"/>
    <dgm:cxn modelId="{C0CD9FC3-60BC-4013-BCE2-484648CFE2EB}" type="presParOf" srcId="{EE7CF829-BBCA-47EF-9FB1-0DB7D4BB3AE5}" destId="{75263DE8-E7DD-4EFE-86DC-AE291FE04047}" srcOrd="2" destOrd="0" presId="urn:microsoft.com/office/officeart/2005/8/layout/orgChart1"/>
    <dgm:cxn modelId="{398A47C4-5DBC-4953-BBB5-676228443B51}" type="presParOf" srcId="{B5E7A1FA-ED6C-41A5-8B11-2EFBE41F4C92}" destId="{9E9F5B12-6DCC-4C55-9FFE-E2C348A0E350}" srcOrd="2" destOrd="0" presId="urn:microsoft.com/office/officeart/2005/8/layout/orgChart1"/>
    <dgm:cxn modelId="{BB67D298-F801-460D-B025-7280503CAB69}" type="presParOf" srcId="{B5E7A1FA-ED6C-41A5-8B11-2EFBE41F4C92}" destId="{FB01F023-C36A-4A17-8C2A-9E3822201493}" srcOrd="3" destOrd="0" presId="urn:microsoft.com/office/officeart/2005/8/layout/orgChart1"/>
    <dgm:cxn modelId="{99813513-1A8F-4862-BF76-BB15CE25450F}" type="presParOf" srcId="{FB01F023-C36A-4A17-8C2A-9E3822201493}" destId="{753A42E4-86CD-45D6-9D70-D4A75F43F432}" srcOrd="0" destOrd="0" presId="urn:microsoft.com/office/officeart/2005/8/layout/orgChart1"/>
    <dgm:cxn modelId="{271E1AE9-A16E-4934-A67A-628DB55CF2A3}" type="presParOf" srcId="{753A42E4-86CD-45D6-9D70-D4A75F43F432}" destId="{DDF16841-53DA-4989-BB1D-F818CA74F699}" srcOrd="0" destOrd="0" presId="urn:microsoft.com/office/officeart/2005/8/layout/orgChart1"/>
    <dgm:cxn modelId="{463A9094-62F7-46D3-84DA-B62682474CA1}" type="presParOf" srcId="{753A42E4-86CD-45D6-9D70-D4A75F43F432}" destId="{7AAF13A4-49E9-4568-B0C3-FD84C8C8B04A}" srcOrd="1" destOrd="0" presId="urn:microsoft.com/office/officeart/2005/8/layout/orgChart1"/>
    <dgm:cxn modelId="{9CE0798C-8119-4587-BAEF-1924AA2A5334}" type="presParOf" srcId="{FB01F023-C36A-4A17-8C2A-9E3822201493}" destId="{994324E0-1AC7-4190-98B4-44AEB2454BDA}" srcOrd="1" destOrd="0" presId="urn:microsoft.com/office/officeart/2005/8/layout/orgChart1"/>
    <dgm:cxn modelId="{F88710CE-4FB4-41F7-AAAF-CD58613C0B22}" type="presParOf" srcId="{FB01F023-C36A-4A17-8C2A-9E3822201493}" destId="{C327FE8F-C57C-49DC-834D-6D4712311297}" srcOrd="2" destOrd="0" presId="urn:microsoft.com/office/officeart/2005/8/layout/orgChart1"/>
    <dgm:cxn modelId="{BB8ABB44-16F1-4992-99BC-4E1814AD016A}" type="presParOf" srcId="{B5E7A1FA-ED6C-41A5-8B11-2EFBE41F4C92}" destId="{4C38860C-3F3B-45BC-9971-89A933B4DA61}" srcOrd="4" destOrd="0" presId="urn:microsoft.com/office/officeart/2005/8/layout/orgChart1"/>
    <dgm:cxn modelId="{2E068CC4-0297-4DDA-948B-2178E13B1D4A}" type="presParOf" srcId="{B5E7A1FA-ED6C-41A5-8B11-2EFBE41F4C92}" destId="{3DB96453-69D6-49E7-8B8D-98D152F3FC93}" srcOrd="5" destOrd="0" presId="urn:microsoft.com/office/officeart/2005/8/layout/orgChart1"/>
    <dgm:cxn modelId="{9A0029A5-D56E-40B2-AB55-526EE83D1B53}" type="presParOf" srcId="{3DB96453-69D6-49E7-8B8D-98D152F3FC93}" destId="{081A2377-E771-4411-816C-EC844E908C8B}" srcOrd="0" destOrd="0" presId="urn:microsoft.com/office/officeart/2005/8/layout/orgChart1"/>
    <dgm:cxn modelId="{14360E05-129F-4B8F-9D9E-E4BD3B75CD83}" type="presParOf" srcId="{081A2377-E771-4411-816C-EC844E908C8B}" destId="{E77C2D38-A273-4D0B-8ED8-A6EDC4568F99}" srcOrd="0" destOrd="0" presId="urn:microsoft.com/office/officeart/2005/8/layout/orgChart1"/>
    <dgm:cxn modelId="{E40D0103-DEB2-44D5-9CE7-730084409432}" type="presParOf" srcId="{081A2377-E771-4411-816C-EC844E908C8B}" destId="{915CECB7-8F0D-4AC1-90CC-ADE30C59BC02}" srcOrd="1" destOrd="0" presId="urn:microsoft.com/office/officeart/2005/8/layout/orgChart1"/>
    <dgm:cxn modelId="{8FAC3607-C08D-4A13-A4B5-857747277CD7}" type="presParOf" srcId="{3DB96453-69D6-49E7-8B8D-98D152F3FC93}" destId="{1246D34A-836B-4C62-8354-39B24FCB1AC4}" srcOrd="1" destOrd="0" presId="urn:microsoft.com/office/officeart/2005/8/layout/orgChart1"/>
    <dgm:cxn modelId="{66B656BF-113F-4DF4-84C9-6180078E7A79}" type="presParOf" srcId="{3DB96453-69D6-49E7-8B8D-98D152F3FC93}" destId="{81E774DF-868B-4EE4-93A6-A43A6004DC74}" srcOrd="2" destOrd="0" presId="urn:microsoft.com/office/officeart/2005/8/layout/orgChart1"/>
    <dgm:cxn modelId="{4E20CA9D-C341-45F5-88E9-059FA43C66F3}" type="presParOf" srcId="{B5E7A1FA-ED6C-41A5-8B11-2EFBE41F4C92}" destId="{8BADDE4B-DC79-45F2-B58E-502ECFD18025}" srcOrd="6" destOrd="0" presId="urn:microsoft.com/office/officeart/2005/8/layout/orgChart1"/>
    <dgm:cxn modelId="{73CDD822-9FCD-4347-91F8-5A0C5A49F6C5}" type="presParOf" srcId="{B5E7A1FA-ED6C-41A5-8B11-2EFBE41F4C92}" destId="{E95562AD-14B1-4367-8351-69B60D4998CA}" srcOrd="7" destOrd="0" presId="urn:microsoft.com/office/officeart/2005/8/layout/orgChart1"/>
    <dgm:cxn modelId="{BF46854F-0E9E-4D1C-BAEE-5D77FCD2054D}" type="presParOf" srcId="{E95562AD-14B1-4367-8351-69B60D4998CA}" destId="{FCC7248E-791C-434B-9364-3A8410C766F3}" srcOrd="0" destOrd="0" presId="urn:microsoft.com/office/officeart/2005/8/layout/orgChart1"/>
    <dgm:cxn modelId="{E14BFD8C-23FA-4C20-84AE-6C7488B2E8AC}" type="presParOf" srcId="{FCC7248E-791C-434B-9364-3A8410C766F3}" destId="{7F47210B-D5BC-466C-A190-DEB9D65BF61D}" srcOrd="0" destOrd="0" presId="urn:microsoft.com/office/officeart/2005/8/layout/orgChart1"/>
    <dgm:cxn modelId="{667D71C3-05C5-4666-892A-81F4F3383852}" type="presParOf" srcId="{FCC7248E-791C-434B-9364-3A8410C766F3}" destId="{158CF22A-7709-4505-BCF2-B8DDCC08AB4F}" srcOrd="1" destOrd="0" presId="urn:microsoft.com/office/officeart/2005/8/layout/orgChart1"/>
    <dgm:cxn modelId="{D961E874-95B9-4E5F-9C61-F0F274420BD3}" type="presParOf" srcId="{E95562AD-14B1-4367-8351-69B60D4998CA}" destId="{72810901-F33A-403C-BFF0-19C8E1673479}" srcOrd="1" destOrd="0" presId="urn:microsoft.com/office/officeart/2005/8/layout/orgChart1"/>
    <dgm:cxn modelId="{8605C55A-C274-452E-8C2B-CA2010225250}" type="presParOf" srcId="{E95562AD-14B1-4367-8351-69B60D4998CA}" destId="{8D80EDC5-1A9D-4BC5-A95C-2253921F9EDC}" srcOrd="2" destOrd="0" presId="urn:microsoft.com/office/officeart/2005/8/layout/orgChart1"/>
    <dgm:cxn modelId="{1E7260D5-6098-4158-9961-259B26C53E47}" type="presParOf" srcId="{6CCD07FD-F760-41BA-B07F-DDF90FEE1EEC}" destId="{840DD26B-C340-4957-AF91-CD6869648FB1}" srcOrd="2" destOrd="0" presId="urn:microsoft.com/office/officeart/2005/8/layout/orgChart1"/>
    <dgm:cxn modelId="{A4BA1CF5-D0EA-4C9F-BBBB-DADA04FAC2A9}" type="presParOf" srcId="{056A0C52-5868-452E-B427-3F5A6802C77C}" destId="{8A1B75E5-2871-4E73-8E87-48B086AD9A1A}" srcOrd="4" destOrd="0" presId="urn:microsoft.com/office/officeart/2005/8/layout/orgChart1"/>
    <dgm:cxn modelId="{34599547-8990-411E-92A2-956A324629DD}" type="presParOf" srcId="{056A0C52-5868-452E-B427-3F5A6802C77C}" destId="{11A6637C-8C40-441D-8879-E11BD5180BFD}" srcOrd="5" destOrd="0" presId="urn:microsoft.com/office/officeart/2005/8/layout/orgChart1"/>
    <dgm:cxn modelId="{A4EFAB72-E540-4BC7-8F46-C751B81F94A2}" type="presParOf" srcId="{11A6637C-8C40-441D-8879-E11BD5180BFD}" destId="{DF54964E-6A32-4D0D-AAA6-9A7DED07E05F}" srcOrd="0" destOrd="0" presId="urn:microsoft.com/office/officeart/2005/8/layout/orgChart1"/>
    <dgm:cxn modelId="{B83287C0-FA25-42CB-9D0A-4D514B3840E5}" type="presParOf" srcId="{DF54964E-6A32-4D0D-AAA6-9A7DED07E05F}" destId="{ADF19583-EF5E-4CAB-A510-32F8DAC8CD49}" srcOrd="0" destOrd="0" presId="urn:microsoft.com/office/officeart/2005/8/layout/orgChart1"/>
    <dgm:cxn modelId="{C9CEAEC7-1E8A-419E-8FD1-AF0937AE4620}" type="presParOf" srcId="{DF54964E-6A32-4D0D-AAA6-9A7DED07E05F}" destId="{94371EF2-7DA4-4301-9095-4A1EF804966A}" srcOrd="1" destOrd="0" presId="urn:microsoft.com/office/officeart/2005/8/layout/orgChart1"/>
    <dgm:cxn modelId="{72695C16-649D-48B7-873B-9723BED4372D}" type="presParOf" srcId="{11A6637C-8C40-441D-8879-E11BD5180BFD}" destId="{CFEED64E-D5BE-4048-8E51-D0565C5CB4E4}" srcOrd="1" destOrd="0" presId="urn:microsoft.com/office/officeart/2005/8/layout/orgChart1"/>
    <dgm:cxn modelId="{35F9908E-723A-49C6-8C89-0D931732094B}" type="presParOf" srcId="{CFEED64E-D5BE-4048-8E51-D0565C5CB4E4}" destId="{1B4FE1BA-A7F2-4CED-B954-3F8B6831EF11}" srcOrd="0" destOrd="0" presId="urn:microsoft.com/office/officeart/2005/8/layout/orgChart1"/>
    <dgm:cxn modelId="{6C1F9C79-FFD2-426B-B463-62DA82050FC0}" type="presParOf" srcId="{CFEED64E-D5BE-4048-8E51-D0565C5CB4E4}" destId="{8D07C9B7-BC14-47AB-BFF0-4B01D3D99AFC}" srcOrd="1" destOrd="0" presId="urn:microsoft.com/office/officeart/2005/8/layout/orgChart1"/>
    <dgm:cxn modelId="{BC605EB8-7774-4E1A-BD62-94E1BB16ECC6}" type="presParOf" srcId="{8D07C9B7-BC14-47AB-BFF0-4B01D3D99AFC}" destId="{695FC60B-D504-4A4E-96CC-2881987CC8B6}" srcOrd="0" destOrd="0" presId="urn:microsoft.com/office/officeart/2005/8/layout/orgChart1"/>
    <dgm:cxn modelId="{ED05AAB6-E037-4DD7-B3B8-476E12306A97}" type="presParOf" srcId="{695FC60B-D504-4A4E-96CC-2881987CC8B6}" destId="{A740CBDB-8E70-4C8E-922D-2BC44A5C686A}" srcOrd="0" destOrd="0" presId="urn:microsoft.com/office/officeart/2005/8/layout/orgChart1"/>
    <dgm:cxn modelId="{35BDE113-EC97-478C-A15A-86495015A949}" type="presParOf" srcId="{695FC60B-D504-4A4E-96CC-2881987CC8B6}" destId="{A8A835AA-5DEF-44E0-895D-B8C2632B78C9}" srcOrd="1" destOrd="0" presId="urn:microsoft.com/office/officeart/2005/8/layout/orgChart1"/>
    <dgm:cxn modelId="{8B27FFBF-9CB9-49B8-AEFC-9FC2F47303F2}" type="presParOf" srcId="{8D07C9B7-BC14-47AB-BFF0-4B01D3D99AFC}" destId="{B81A840A-CEB0-4C2C-9829-504F61442378}" srcOrd="1" destOrd="0" presId="urn:microsoft.com/office/officeart/2005/8/layout/orgChart1"/>
    <dgm:cxn modelId="{099AD6EC-1509-4C5C-8D34-1F1ECF0FC371}" type="presParOf" srcId="{8D07C9B7-BC14-47AB-BFF0-4B01D3D99AFC}" destId="{58E57C6B-AE12-43D8-99E8-B4E489CC4319}" srcOrd="2" destOrd="0" presId="urn:microsoft.com/office/officeart/2005/8/layout/orgChart1"/>
    <dgm:cxn modelId="{3F1BF3CA-B4A2-4B13-A561-0315DC54D409}" type="presParOf" srcId="{CFEED64E-D5BE-4048-8E51-D0565C5CB4E4}" destId="{98972810-3580-4206-ADC6-ECBE6CEA03D0}" srcOrd="2" destOrd="0" presId="urn:microsoft.com/office/officeart/2005/8/layout/orgChart1"/>
    <dgm:cxn modelId="{35621156-D1B2-4365-9F7E-0F71CE1C5B7E}" type="presParOf" srcId="{CFEED64E-D5BE-4048-8E51-D0565C5CB4E4}" destId="{1080DE2A-A12F-4FA1-9888-8D7018BF6086}" srcOrd="3" destOrd="0" presId="urn:microsoft.com/office/officeart/2005/8/layout/orgChart1"/>
    <dgm:cxn modelId="{2ABB97F0-3B95-4D45-8AF1-AB7DC5D2D78B}" type="presParOf" srcId="{1080DE2A-A12F-4FA1-9888-8D7018BF6086}" destId="{AB989B45-8733-4E5C-AAC5-5D5FACCCB1C1}" srcOrd="0" destOrd="0" presId="urn:microsoft.com/office/officeart/2005/8/layout/orgChart1"/>
    <dgm:cxn modelId="{D0260F2B-7E6F-4E39-AF4E-A8685858CE92}" type="presParOf" srcId="{AB989B45-8733-4E5C-AAC5-5D5FACCCB1C1}" destId="{309E55F2-2F14-4AEF-BB7A-BD12CABCBF0B}" srcOrd="0" destOrd="0" presId="urn:microsoft.com/office/officeart/2005/8/layout/orgChart1"/>
    <dgm:cxn modelId="{25EF0D51-03EE-4911-8CD8-247506F34325}" type="presParOf" srcId="{AB989B45-8733-4E5C-AAC5-5D5FACCCB1C1}" destId="{85F62687-298F-4615-B2D5-C248DD156840}" srcOrd="1" destOrd="0" presId="urn:microsoft.com/office/officeart/2005/8/layout/orgChart1"/>
    <dgm:cxn modelId="{5D6E57B0-E7B7-497E-8660-05F9C681EC6A}" type="presParOf" srcId="{1080DE2A-A12F-4FA1-9888-8D7018BF6086}" destId="{E8679F2B-BAF6-40E9-B7FF-0CF287DB9BEB}" srcOrd="1" destOrd="0" presId="urn:microsoft.com/office/officeart/2005/8/layout/orgChart1"/>
    <dgm:cxn modelId="{F260273E-33FC-4198-9570-4B7B90B9E829}" type="presParOf" srcId="{1080DE2A-A12F-4FA1-9888-8D7018BF6086}" destId="{B47893E7-F3C3-47BE-8FB4-E2024D33C501}" srcOrd="2" destOrd="0" presId="urn:microsoft.com/office/officeart/2005/8/layout/orgChart1"/>
    <dgm:cxn modelId="{D7CDB21F-CC18-407B-9027-5F3E99B675B6}" type="presParOf" srcId="{CFEED64E-D5BE-4048-8E51-D0565C5CB4E4}" destId="{36AF370C-4E25-4271-94AD-8CE655EA49A7}" srcOrd="4" destOrd="0" presId="urn:microsoft.com/office/officeart/2005/8/layout/orgChart1"/>
    <dgm:cxn modelId="{29E053AC-CABF-476D-AEA7-DBC2F7C0497F}" type="presParOf" srcId="{CFEED64E-D5BE-4048-8E51-D0565C5CB4E4}" destId="{88E9224E-AAEE-4CCC-BE99-D47A57BC0587}" srcOrd="5" destOrd="0" presId="urn:microsoft.com/office/officeart/2005/8/layout/orgChart1"/>
    <dgm:cxn modelId="{8A6107C8-2C48-4B9C-87A0-63622D71A95E}" type="presParOf" srcId="{88E9224E-AAEE-4CCC-BE99-D47A57BC0587}" destId="{A11F20A3-4C10-45F1-8A75-967D27DB671F}" srcOrd="0" destOrd="0" presId="urn:microsoft.com/office/officeart/2005/8/layout/orgChart1"/>
    <dgm:cxn modelId="{39381F59-710A-475A-BDAA-EB0C4531888F}" type="presParOf" srcId="{A11F20A3-4C10-45F1-8A75-967D27DB671F}" destId="{3CA500DD-0C35-4D11-93FB-DD80D35E89EC}" srcOrd="0" destOrd="0" presId="urn:microsoft.com/office/officeart/2005/8/layout/orgChart1"/>
    <dgm:cxn modelId="{7E194FA2-D20F-4240-BC86-2A294D5726EB}" type="presParOf" srcId="{A11F20A3-4C10-45F1-8A75-967D27DB671F}" destId="{BF62DFE3-79D8-462B-876C-ACFC62FB55D2}" srcOrd="1" destOrd="0" presId="urn:microsoft.com/office/officeart/2005/8/layout/orgChart1"/>
    <dgm:cxn modelId="{D1787713-38FD-4DC8-9486-84E782386443}" type="presParOf" srcId="{88E9224E-AAEE-4CCC-BE99-D47A57BC0587}" destId="{DDD7CE69-9718-438A-9B0F-9E821D9B4997}" srcOrd="1" destOrd="0" presId="urn:microsoft.com/office/officeart/2005/8/layout/orgChart1"/>
    <dgm:cxn modelId="{ADDBBF03-CA76-4F99-AC00-7B47289C8F0D}" type="presParOf" srcId="{88E9224E-AAEE-4CCC-BE99-D47A57BC0587}" destId="{A98B978B-0927-467C-9540-C81B9F256962}" srcOrd="2" destOrd="0" presId="urn:microsoft.com/office/officeart/2005/8/layout/orgChart1"/>
    <dgm:cxn modelId="{C63973D3-3EF4-4E5E-95BA-D9D4A477F596}" type="presParOf" srcId="{CFEED64E-D5BE-4048-8E51-D0565C5CB4E4}" destId="{EFBA4077-1D03-43AC-9C43-E106F68CE592}" srcOrd="6" destOrd="0" presId="urn:microsoft.com/office/officeart/2005/8/layout/orgChart1"/>
    <dgm:cxn modelId="{A4292D4F-64E1-4032-B792-2D291E07D45A}" type="presParOf" srcId="{CFEED64E-D5BE-4048-8E51-D0565C5CB4E4}" destId="{9E16E6C5-FD26-4BD1-9DD2-EE5A4A70E991}" srcOrd="7" destOrd="0" presId="urn:microsoft.com/office/officeart/2005/8/layout/orgChart1"/>
    <dgm:cxn modelId="{024E6FD1-EEDB-40E4-9944-CF1228A5AAD1}" type="presParOf" srcId="{9E16E6C5-FD26-4BD1-9DD2-EE5A4A70E991}" destId="{CF867354-0F86-4BA6-A107-5ABC75FE2DBC}" srcOrd="0" destOrd="0" presId="urn:microsoft.com/office/officeart/2005/8/layout/orgChart1"/>
    <dgm:cxn modelId="{A958F528-CA8F-4578-9A74-000CAC15C6AD}" type="presParOf" srcId="{CF867354-0F86-4BA6-A107-5ABC75FE2DBC}" destId="{234C1F57-ACEC-49F1-835C-1A1E6F1DA4B8}" srcOrd="0" destOrd="0" presId="urn:microsoft.com/office/officeart/2005/8/layout/orgChart1"/>
    <dgm:cxn modelId="{E005942D-6EA2-4932-B710-51B4FC5350CD}" type="presParOf" srcId="{CF867354-0F86-4BA6-A107-5ABC75FE2DBC}" destId="{3BA06568-2C10-439F-BD64-5AC6BB14610D}" srcOrd="1" destOrd="0" presId="urn:microsoft.com/office/officeart/2005/8/layout/orgChart1"/>
    <dgm:cxn modelId="{C48E1B87-D63E-4980-87DC-4FF316231653}" type="presParOf" srcId="{9E16E6C5-FD26-4BD1-9DD2-EE5A4A70E991}" destId="{D17B6A6F-E153-4AAA-9138-04C58A08A281}" srcOrd="1" destOrd="0" presId="urn:microsoft.com/office/officeart/2005/8/layout/orgChart1"/>
    <dgm:cxn modelId="{38E5B124-AC28-44A0-B17D-82C7CA99243D}" type="presParOf" srcId="{9E16E6C5-FD26-4BD1-9DD2-EE5A4A70E991}" destId="{B6F8220D-44F0-487A-AD8B-78346947891F}" srcOrd="2" destOrd="0" presId="urn:microsoft.com/office/officeart/2005/8/layout/orgChart1"/>
    <dgm:cxn modelId="{544D0679-5FA9-4F45-B370-F4FADE5F0BC6}" type="presParOf" srcId="{11A6637C-8C40-441D-8879-E11BD5180BFD}" destId="{F4E5A182-A459-4B7B-92E7-D24F67832191}" srcOrd="2" destOrd="0" presId="urn:microsoft.com/office/officeart/2005/8/layout/orgChart1"/>
    <dgm:cxn modelId="{6323CC0F-3044-4637-AC82-AA38CDC919F7}" type="presParOf" srcId="{741C5609-1ACE-43F2-B971-5A15173F1E15}" destId="{C8F9E1DB-1CD2-4BC1-978F-B48EF7C3CA7B}"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3904357" cy="8058963"/>
        <a:chOff x="0" y="0"/>
        <a:chExt cx="13904357" cy="8058963"/>
      </a:xfrm>
    </dsp:grpSpPr>
    <dsp:sp modelId="{3C582624-526C-46CE-AC3B-9B99D5A28DC7}">
      <dsp:nvSpPr>
        <dsp:cNvPr id="4" name="矩形 3"/>
        <dsp:cNvSpPr/>
      </dsp:nvSpPr>
      <dsp:spPr bwMode="white">
        <a:xfrm rot="5399999">
          <a:off x="1282627"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1276329"/>
        <a:ext cx="2156780" cy="424156"/>
      </dsp:txXfrm>
    </dsp:sp>
    <dsp:sp modelId="{0A74AF3C-65DD-43BD-A443-A6C0FEEB644D}">
      <dsp:nvSpPr>
        <dsp:cNvPr id="3" name="圆角矩形 2"/>
        <dsp:cNvSpPr/>
      </dsp:nvSpPr>
      <dsp:spPr bwMode="white">
        <a:xfrm>
          <a:off x="1777476"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 How and Why Do Businesses Grow?</a:t>
          </a:r>
        </a:p>
      </dsp:txBody>
      <dsp:txXfrm>
        <a:off x="1777476" y="0"/>
        <a:ext cx="2827706" cy="1696624"/>
      </dsp:txXfrm>
    </dsp:sp>
    <dsp:sp modelId="{7487E116-A392-4BD7-8FA1-0F9E3EA028B4}">
      <dsp:nvSpPr>
        <dsp:cNvPr id="6" name="矩形 5"/>
        <dsp:cNvSpPr/>
      </dsp:nvSpPr>
      <dsp:spPr bwMode="white">
        <a:xfrm rot="5399999">
          <a:off x="1282627"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3397109"/>
        <a:ext cx="2156780" cy="424156"/>
      </dsp:txXfrm>
    </dsp:sp>
    <dsp:sp modelId="{0E660B05-045D-4A05-ABEC-84A3C78E1A4B}">
      <dsp:nvSpPr>
        <dsp:cNvPr id="5" name="圆角矩形 4"/>
        <dsp:cNvSpPr/>
      </dsp:nvSpPr>
      <dsp:spPr bwMode="white">
        <a:xfrm>
          <a:off x="1777476"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2. How Do We Diagnose Company Strategy?</a:t>
          </a:r>
        </a:p>
      </dsp:txBody>
      <dsp:txXfrm>
        <a:off x="1777476" y="2120780"/>
        <a:ext cx="2827706" cy="1696624"/>
      </dsp:txXfrm>
    </dsp:sp>
    <dsp:sp modelId="{607A8CAF-B884-4843-A17E-5E06BD312E3D}">
      <dsp:nvSpPr>
        <dsp:cNvPr id="8" name="矩形 7"/>
        <dsp:cNvSpPr/>
      </dsp:nvSpPr>
      <dsp:spPr bwMode="white">
        <a:xfrm rot="5399999">
          <a:off x="1282627"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5517889"/>
        <a:ext cx="2156780" cy="424156"/>
      </dsp:txXfrm>
    </dsp:sp>
    <dsp:sp modelId="{FB1D95AC-3323-465F-A53E-517124105906}">
      <dsp:nvSpPr>
        <dsp:cNvPr id="7" name="圆角矩形 6"/>
        <dsp:cNvSpPr/>
      </dsp:nvSpPr>
      <dsp:spPr bwMode="white">
        <a:xfrm>
          <a:off x="1777476"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3. How Does A Company Create Competitive Advantage?</a:t>
          </a:r>
        </a:p>
      </dsp:txBody>
      <dsp:txXfrm>
        <a:off x="1777476" y="4241560"/>
        <a:ext cx="2827706" cy="1696624"/>
      </dsp:txXfrm>
    </dsp:sp>
    <dsp:sp modelId="{C85E1348-43E6-4F06-B048-3CDACA7910BB}">
      <dsp:nvSpPr>
        <dsp:cNvPr id="10" name="矩形 9"/>
        <dsp:cNvSpPr/>
      </dsp:nvSpPr>
      <dsp:spPr bwMode="white">
        <a:xfrm rot="32906">
          <a:off x="2360931" y="657827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2360931" y="6578279"/>
        <a:ext cx="3761022" cy="424156"/>
      </dsp:txXfrm>
    </dsp:sp>
    <dsp:sp modelId="{2B2D1636-EC67-4E50-8B39-98260FA19E2B}">
      <dsp:nvSpPr>
        <dsp:cNvPr id="9" name="圆角矩形 8"/>
        <dsp:cNvSpPr/>
      </dsp:nvSpPr>
      <dsp:spPr bwMode="white">
        <a:xfrm>
          <a:off x="1777476"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4. Why Are Some Industries More Profitable Than Others?</a:t>
          </a:r>
        </a:p>
      </dsp:txBody>
      <dsp:txXfrm>
        <a:off x="1777476" y="6362340"/>
        <a:ext cx="2827706" cy="1696624"/>
      </dsp:txXfrm>
    </dsp:sp>
    <dsp:sp modelId="{74FCCB83-674D-465B-9E19-0D1D82A053F9}">
      <dsp:nvSpPr>
        <dsp:cNvPr id="12" name="矩形 11"/>
        <dsp:cNvSpPr/>
      </dsp:nvSpPr>
      <dsp:spPr bwMode="white">
        <a:xfrm rot="-5399999">
          <a:off x="5079477" y="551788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5517889"/>
        <a:ext cx="2084780" cy="424156"/>
      </dsp:txXfrm>
    </dsp:sp>
    <dsp:sp modelId="{A8323359-E65B-41A7-B672-5458C234227A}">
      <dsp:nvSpPr>
        <dsp:cNvPr id="11" name="圆角矩形 10"/>
        <dsp:cNvSpPr/>
      </dsp:nvSpPr>
      <dsp:spPr bwMode="white">
        <a:xfrm>
          <a:off x="553832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5. How Do We Make Sense of the VUCA External Environment?</a:t>
          </a:r>
        </a:p>
      </dsp:txBody>
      <dsp:txXfrm>
        <a:off x="5538325" y="6362340"/>
        <a:ext cx="2827706" cy="1696624"/>
      </dsp:txXfrm>
    </dsp:sp>
    <dsp:sp modelId="{F912CF13-9E28-41FD-9B98-6CF7C18C52FE}">
      <dsp:nvSpPr>
        <dsp:cNvPr id="14" name="矩形 13"/>
        <dsp:cNvSpPr/>
      </dsp:nvSpPr>
      <dsp:spPr bwMode="white">
        <a:xfrm rot="-5399999">
          <a:off x="5079477" y="339710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3397109"/>
        <a:ext cx="2084780" cy="424156"/>
      </dsp:txXfrm>
    </dsp:sp>
    <dsp:sp modelId="{A3DBF078-3227-4F02-B1C4-D78E2EF0126F}">
      <dsp:nvSpPr>
        <dsp:cNvPr id="13" name="圆角矩形 12"/>
        <dsp:cNvSpPr/>
      </dsp:nvSpPr>
      <dsp:spPr bwMode="white">
        <a:xfrm>
          <a:off x="5538325" y="4241560"/>
          <a:ext cx="2827706" cy="1696624"/>
        </a:xfrm>
        <a:prstGeom prst="roundRect">
          <a:avLst>
            <a:gd name="adj" fmla="val 10000"/>
          </a:avLst>
        </a:prstGeom>
        <a:solidFill>
          <a:srgbClr val="FFFF00"/>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tx1"/>
              </a:solidFill>
            </a:rPr>
            <a:t>6. How Do Firms Create Strategies</a:t>
          </a:r>
        </a:p>
      </dsp:txBody>
      <dsp:txXfrm>
        <a:off x="5538325" y="4241560"/>
        <a:ext cx="2827706" cy="1696624"/>
      </dsp:txXfrm>
    </dsp:sp>
    <dsp:sp modelId="{4ACE532F-6CFE-49B3-A505-DAEFAB658482}">
      <dsp:nvSpPr>
        <dsp:cNvPr id="16" name="矩形 15"/>
        <dsp:cNvSpPr/>
      </dsp:nvSpPr>
      <dsp:spPr bwMode="white">
        <a:xfrm rot="-5399999">
          <a:off x="5079477" y="127632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1276329"/>
        <a:ext cx="2084780" cy="424156"/>
      </dsp:txXfrm>
    </dsp:sp>
    <dsp:sp modelId="{2BFADE40-5097-48F6-B84E-051C7C173948}">
      <dsp:nvSpPr>
        <dsp:cNvPr id="15" name="圆角矩形 14"/>
        <dsp:cNvSpPr/>
      </dsp:nvSpPr>
      <dsp:spPr bwMode="white">
        <a:xfrm>
          <a:off x="553832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7. How Is Your Simulation Company Performing?</a:t>
          </a:r>
        </a:p>
      </dsp:txBody>
      <dsp:txXfrm>
        <a:off x="5538325" y="2120780"/>
        <a:ext cx="2827706" cy="1696624"/>
      </dsp:txXfrm>
    </dsp:sp>
    <dsp:sp modelId="{1046B862-D2FA-4DFB-A2CA-A7CE1A94FB41}">
      <dsp:nvSpPr>
        <dsp:cNvPr id="18" name="矩形 17"/>
        <dsp:cNvSpPr/>
      </dsp:nvSpPr>
      <dsp:spPr bwMode="white">
        <a:xfrm rot="32906">
          <a:off x="6121780" y="21593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6121780" y="215939"/>
        <a:ext cx="3761022" cy="424156"/>
      </dsp:txXfrm>
    </dsp:sp>
    <dsp:sp modelId="{6F453FE8-78D5-4A1B-AEB7-FACE3A51C432}">
      <dsp:nvSpPr>
        <dsp:cNvPr id="17" name="圆角矩形 16"/>
        <dsp:cNvSpPr/>
      </dsp:nvSpPr>
      <dsp:spPr bwMode="white">
        <a:xfrm>
          <a:off x="553832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8. Does Your Simulation Company Need A New Strategy?</a:t>
          </a:r>
        </a:p>
      </dsp:txBody>
      <dsp:txXfrm>
        <a:off x="5538325" y="0"/>
        <a:ext cx="2827706" cy="1696624"/>
      </dsp:txXfrm>
    </dsp:sp>
    <dsp:sp modelId="{E22E448A-8508-4886-A11D-74EA07165F1C}">
      <dsp:nvSpPr>
        <dsp:cNvPr id="20" name="矩形 19"/>
        <dsp:cNvSpPr/>
      </dsp:nvSpPr>
      <dsp:spPr bwMode="white">
        <a:xfrm rot="5399999">
          <a:off x="8804326"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1276329"/>
        <a:ext cx="2156780" cy="424156"/>
      </dsp:txXfrm>
    </dsp:sp>
    <dsp:sp modelId="{A95B8DA0-79DD-4ACE-A384-36F5AF4B3C70}">
      <dsp:nvSpPr>
        <dsp:cNvPr id="19" name="圆角矩形 18"/>
        <dsp:cNvSpPr/>
      </dsp:nvSpPr>
      <dsp:spPr bwMode="white">
        <a:xfrm>
          <a:off x="929917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9. Why Do Firms Undertale Acquisitions, Mergers and Alliances?</a:t>
          </a:r>
        </a:p>
      </dsp:txBody>
      <dsp:txXfrm>
        <a:off x="9299175" y="0"/>
        <a:ext cx="2827706" cy="1696624"/>
      </dsp:txXfrm>
    </dsp:sp>
    <dsp:sp modelId="{4A29C1B3-59CE-40EE-A56D-8E6B615203A3}">
      <dsp:nvSpPr>
        <dsp:cNvPr id="22" name="矩形 21"/>
        <dsp:cNvSpPr/>
      </dsp:nvSpPr>
      <dsp:spPr bwMode="white">
        <a:xfrm rot="5399999">
          <a:off x="8804326"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3397109"/>
        <a:ext cx="2156780" cy="424156"/>
      </dsp:txXfrm>
    </dsp:sp>
    <dsp:sp modelId="{40FB9E30-E86B-47BB-8726-F5C8130E372A}">
      <dsp:nvSpPr>
        <dsp:cNvPr id="21" name="圆角矩形 20"/>
        <dsp:cNvSpPr/>
      </dsp:nvSpPr>
      <dsp:spPr bwMode="white">
        <a:xfrm>
          <a:off x="929917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10. Summative Assessment Presentations</a:t>
          </a:r>
        </a:p>
      </dsp:txBody>
      <dsp:txXfrm>
        <a:off x="9299175" y="2120780"/>
        <a:ext cx="2827706" cy="1696624"/>
      </dsp:txXfrm>
    </dsp:sp>
    <dsp:sp modelId="{70DFC2C3-4BF7-4A6D-928A-B7B6D0A42761}">
      <dsp:nvSpPr>
        <dsp:cNvPr id="24" name="矩形 23"/>
        <dsp:cNvSpPr/>
      </dsp:nvSpPr>
      <dsp:spPr bwMode="white">
        <a:xfrm rot="5399999">
          <a:off x="8804326"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5517889"/>
        <a:ext cx="2156780" cy="424156"/>
      </dsp:txXfrm>
    </dsp:sp>
    <dsp:sp modelId="{231E0AAB-D398-4885-8B5E-524C3A0D2043}">
      <dsp:nvSpPr>
        <dsp:cNvPr id="23" name="圆角矩形 22"/>
        <dsp:cNvSpPr/>
      </dsp:nvSpPr>
      <dsp:spPr bwMode="white">
        <a:xfrm>
          <a:off x="929917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11. How Do Companies Innovate Successfully?</a:t>
          </a:r>
        </a:p>
      </dsp:txBody>
      <dsp:txXfrm>
        <a:off x="9299175" y="4241560"/>
        <a:ext cx="2827706" cy="1696624"/>
      </dsp:txXfrm>
    </dsp:sp>
    <dsp:sp modelId="{7187EA2F-89CA-4833-BA0E-698E50C835BD}">
      <dsp:nvSpPr>
        <dsp:cNvPr id="25" name="圆角矩形 24"/>
        <dsp:cNvSpPr/>
      </dsp:nvSpPr>
      <dsp:spPr bwMode="white">
        <a:xfrm>
          <a:off x="929917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12. Does Strategic Alignment Matter?</a:t>
          </a:r>
        </a:p>
      </dsp:txBody>
      <dsp:txXfrm>
        <a:off x="9299175" y="6362340"/>
        <a:ext cx="2827706" cy="1696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941" cy="6096941"/>
        <a:chOff x="0" y="0"/>
        <a:chExt cx="6096941" cy="6096941"/>
      </a:xfrm>
    </dsp:grpSpPr>
    <dsp:sp modelId="{B2EAA04B-DC49-4443-91FC-A650AB12F605}">
      <dsp:nvSpPr>
        <dsp:cNvPr id="3" name="Quad Arrow 2"/>
        <dsp:cNvSpPr/>
      </dsp:nvSpPr>
      <dsp:spPr bwMode="white">
        <a:xfrm>
          <a:off x="1939908" y="0"/>
          <a:ext cx="6096941" cy="6096941"/>
        </a:xfrm>
        <a:prstGeom prst="quadArrow">
          <a:avLst>
            <a:gd name="adj1" fmla="val 2000"/>
            <a:gd name="adj2" fmla="val 4000"/>
            <a:gd name="adj3" fmla="val 5000"/>
          </a:avLst>
        </a:prstGeom>
      </dsp:spPr>
      <dsp:style>
        <a:lnRef idx="0">
          <a:schemeClr val="accent1"/>
        </a:lnRef>
        <a:fillRef idx="1">
          <a:schemeClr val="accent1">
            <a:tint val="40000"/>
          </a:schemeClr>
        </a:fillRef>
        <a:effectRef idx="0">
          <a:scrgbClr r="0" g="0" b="0"/>
        </a:effectRef>
        <a:fontRef idx="minor"/>
      </dsp:style>
      <dsp:txXfrm>
        <a:off x="1939908" y="0"/>
        <a:ext cx="6096941" cy="6096941"/>
      </dsp:txXfrm>
    </dsp:sp>
    <dsp:sp modelId="{8FD6201F-7F05-4EB9-8A45-605F08AFFADE}">
      <dsp:nvSpPr>
        <dsp:cNvPr id="4" name="Rounded Rectangle 3"/>
        <dsp:cNvSpPr/>
      </dsp:nvSpPr>
      <dsp:spPr bwMode="white">
        <a:xfrm>
          <a:off x="2336209"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Superfluous Strength</a:t>
          </a:r>
        </a:p>
      </dsp:txBody>
      <dsp:txXfrm>
        <a:off x="2336209" y="396301"/>
        <a:ext cx="2438776" cy="2438776"/>
      </dsp:txXfrm>
    </dsp:sp>
    <dsp:sp modelId="{44957410-E74C-492D-A967-5741ECDA990C}">
      <dsp:nvSpPr>
        <dsp:cNvPr id="5" name="Rounded Rectangle 4"/>
        <dsp:cNvSpPr/>
      </dsp:nvSpPr>
      <dsp:spPr bwMode="white">
        <a:xfrm>
          <a:off x="5201771"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Key Strength</a:t>
          </a:r>
        </a:p>
      </dsp:txBody>
      <dsp:txXfrm>
        <a:off x="5201771" y="396301"/>
        <a:ext cx="2438776" cy="2438776"/>
      </dsp:txXfrm>
    </dsp:sp>
    <dsp:sp modelId="{009586F4-3EC6-454A-8386-ED28555AF0B5}">
      <dsp:nvSpPr>
        <dsp:cNvPr id="6" name="Rounded Rectangle 5"/>
        <dsp:cNvSpPr/>
      </dsp:nvSpPr>
      <dsp:spPr bwMode="white">
        <a:xfrm>
          <a:off x="2336209"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Zone of Irrelevance</a:t>
          </a:r>
        </a:p>
      </dsp:txBody>
      <dsp:txXfrm>
        <a:off x="2336209" y="3261863"/>
        <a:ext cx="2438776" cy="2438776"/>
      </dsp:txXfrm>
    </dsp:sp>
    <dsp:sp modelId="{187517EC-5DCE-467D-8D2D-24E8A39E13F6}">
      <dsp:nvSpPr>
        <dsp:cNvPr id="7" name="Rounded Rectangle 6"/>
        <dsp:cNvSpPr/>
      </dsp:nvSpPr>
      <dsp:spPr bwMode="white">
        <a:xfrm>
          <a:off x="5201771"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Key Weakness</a:t>
          </a:r>
        </a:p>
      </dsp:txBody>
      <dsp:txXfrm>
        <a:off x="5201771" y="3261863"/>
        <a:ext cx="2438776" cy="2438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941" cy="6096941"/>
        <a:chOff x="0" y="0"/>
        <a:chExt cx="6096941" cy="6096941"/>
      </a:xfrm>
    </dsp:grpSpPr>
    <dsp:sp modelId="{B2EAA04B-DC49-4443-91FC-A650AB12F605}">
      <dsp:nvSpPr>
        <dsp:cNvPr id="3" name="Quad Arrow 2"/>
        <dsp:cNvSpPr/>
      </dsp:nvSpPr>
      <dsp:spPr bwMode="white">
        <a:xfrm>
          <a:off x="1524235" y="0"/>
          <a:ext cx="6096941" cy="6096941"/>
        </a:xfrm>
        <a:prstGeom prst="quadArrow">
          <a:avLst>
            <a:gd name="adj1" fmla="val 2000"/>
            <a:gd name="adj2" fmla="val 4000"/>
            <a:gd name="adj3" fmla="val 5000"/>
          </a:avLst>
        </a:prstGeom>
      </dsp:spPr>
      <dsp:style>
        <a:lnRef idx="0">
          <a:schemeClr val="accent1"/>
        </a:lnRef>
        <a:fillRef idx="1">
          <a:schemeClr val="accent1">
            <a:tint val="40000"/>
          </a:schemeClr>
        </a:fillRef>
        <a:effectRef idx="0">
          <a:scrgbClr r="0" g="0" b="0"/>
        </a:effectRef>
        <a:fontRef idx="minor"/>
      </dsp:style>
      <dsp:txXfrm>
        <a:off x="1524235" y="0"/>
        <a:ext cx="6096941" cy="6096941"/>
      </dsp:txXfrm>
    </dsp:sp>
    <dsp:sp modelId="{8FD6201F-7F05-4EB9-8A45-605F08AFFADE}">
      <dsp:nvSpPr>
        <dsp:cNvPr id="4" name="Rounded Rectangle 3"/>
        <dsp:cNvSpPr/>
      </dsp:nvSpPr>
      <dsp:spPr bwMode="white">
        <a:xfrm>
          <a:off x="1920536"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GB" dirty="0"/>
            <a:t>Zone of Irrelevance</a:t>
          </a:r>
        </a:p>
      </dsp:txBody>
      <dsp:txXfrm>
        <a:off x="1920536" y="396301"/>
        <a:ext cx="2438776" cy="2438776"/>
      </dsp:txXfrm>
    </dsp:sp>
    <dsp:sp modelId="{44957410-E74C-492D-A967-5741ECDA990C}">
      <dsp:nvSpPr>
        <dsp:cNvPr id="5" name="Rounded Rectangle 4"/>
        <dsp:cNvSpPr/>
      </dsp:nvSpPr>
      <dsp:spPr bwMode="white">
        <a:xfrm>
          <a:off x="4786098"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GB" dirty="0"/>
            <a:t>Addressable Weakness</a:t>
          </a:r>
        </a:p>
      </dsp:txBody>
      <dsp:txXfrm>
        <a:off x="4786098" y="396301"/>
        <a:ext cx="2438776" cy="2438776"/>
      </dsp:txXfrm>
    </dsp:sp>
    <dsp:sp modelId="{009586F4-3EC6-454A-8386-ED28555AF0B5}">
      <dsp:nvSpPr>
        <dsp:cNvPr id="6" name="Rounded Rectangle 5"/>
        <dsp:cNvSpPr/>
      </dsp:nvSpPr>
      <dsp:spPr bwMode="white">
        <a:xfrm>
          <a:off x="1920536"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GB" dirty="0"/>
            <a:t>Zone of Irrelevance</a:t>
          </a:r>
        </a:p>
      </dsp:txBody>
      <dsp:txXfrm>
        <a:off x="1920536" y="3261863"/>
        <a:ext cx="2438776" cy="2438776"/>
      </dsp:txXfrm>
    </dsp:sp>
    <dsp:sp modelId="{187517EC-5DCE-467D-8D2D-24E8A39E13F6}">
      <dsp:nvSpPr>
        <dsp:cNvPr id="7" name="Rounded Rectangle 6"/>
        <dsp:cNvSpPr/>
      </dsp:nvSpPr>
      <dsp:spPr bwMode="white">
        <a:xfrm>
          <a:off x="4786098"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GB" dirty="0"/>
            <a:t>Key Weakness</a:t>
          </a:r>
        </a:p>
      </dsp:txBody>
      <dsp:txXfrm>
        <a:off x="4786098" y="3261863"/>
        <a:ext cx="2438776" cy="2438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941" cy="6096941"/>
        <a:chOff x="0" y="0"/>
        <a:chExt cx="6096941" cy="6096941"/>
      </a:xfrm>
    </dsp:grpSpPr>
    <dsp:sp modelId="{B2EAA04B-DC49-4443-91FC-A650AB12F605}">
      <dsp:nvSpPr>
        <dsp:cNvPr id="3" name="Quad Arrow 2"/>
        <dsp:cNvSpPr/>
      </dsp:nvSpPr>
      <dsp:spPr bwMode="white">
        <a:xfrm>
          <a:off x="1524235" y="0"/>
          <a:ext cx="6096941" cy="6096941"/>
        </a:xfrm>
        <a:prstGeom prst="quadArrow">
          <a:avLst>
            <a:gd name="adj1" fmla="val 2000"/>
            <a:gd name="adj2" fmla="val 4000"/>
            <a:gd name="adj3" fmla="val 5000"/>
          </a:avLst>
        </a:prstGeom>
      </dsp:spPr>
      <dsp:style>
        <a:lnRef idx="0">
          <a:schemeClr val="accent1"/>
        </a:lnRef>
        <a:fillRef idx="1">
          <a:schemeClr val="accent1">
            <a:tint val="40000"/>
          </a:schemeClr>
        </a:fillRef>
        <a:effectRef idx="0">
          <a:scrgbClr r="0" g="0" b="0"/>
        </a:effectRef>
        <a:fontRef idx="minor"/>
      </dsp:style>
      <dsp:txXfrm>
        <a:off x="1524235" y="0"/>
        <a:ext cx="6096941" cy="6096941"/>
      </dsp:txXfrm>
    </dsp:sp>
    <dsp:sp modelId="{8FD6201F-7F05-4EB9-8A45-605F08AFFADE}">
      <dsp:nvSpPr>
        <dsp:cNvPr id="4" name="Rounded Rectangle 3"/>
        <dsp:cNvSpPr/>
      </dsp:nvSpPr>
      <dsp:spPr bwMode="white">
        <a:xfrm>
          <a:off x="1920536"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Can we improve our competitive position?</a:t>
          </a:r>
        </a:p>
      </dsp:txBody>
      <dsp:txXfrm>
        <a:off x="1920536" y="396301"/>
        <a:ext cx="2438776" cy="2438776"/>
      </dsp:txXfrm>
    </dsp:sp>
    <dsp:sp modelId="{44957410-E74C-492D-A967-5741ECDA990C}">
      <dsp:nvSpPr>
        <dsp:cNvPr id="5" name="Rounded Rectangle 4"/>
        <dsp:cNvSpPr/>
      </dsp:nvSpPr>
      <dsp:spPr bwMode="white">
        <a:xfrm>
          <a:off x="4786098"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Priority 1</a:t>
          </a:r>
        </a:p>
      </dsp:txBody>
      <dsp:txXfrm>
        <a:off x="4786098" y="396301"/>
        <a:ext cx="2438776" cy="2438776"/>
      </dsp:txXfrm>
    </dsp:sp>
    <dsp:sp modelId="{009586F4-3EC6-454A-8386-ED28555AF0B5}">
      <dsp:nvSpPr>
        <dsp:cNvPr id="6" name="Rounded Rectangle 5"/>
        <dsp:cNvSpPr/>
      </dsp:nvSpPr>
      <dsp:spPr bwMode="white">
        <a:xfrm>
          <a:off x="1920536"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Zone of Irrelevance</a:t>
          </a:r>
        </a:p>
      </dsp:txBody>
      <dsp:txXfrm>
        <a:off x="1920536" y="3261863"/>
        <a:ext cx="2438776" cy="2438776"/>
      </dsp:txXfrm>
    </dsp:sp>
    <dsp:sp modelId="{187517EC-5DCE-467D-8D2D-24E8A39E13F6}">
      <dsp:nvSpPr>
        <dsp:cNvPr id="7" name="Rounded Rectangle 6"/>
        <dsp:cNvSpPr/>
      </dsp:nvSpPr>
      <dsp:spPr bwMode="white">
        <a:xfrm>
          <a:off x="4786098"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en-GB" dirty="0"/>
            <a:t>Priority 2</a:t>
          </a:r>
        </a:p>
      </dsp:txBody>
      <dsp:txXfrm>
        <a:off x="4786098" y="3261863"/>
        <a:ext cx="2438776" cy="2438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941" cy="6096941"/>
        <a:chOff x="0" y="0"/>
        <a:chExt cx="6096941" cy="6096941"/>
      </a:xfrm>
    </dsp:grpSpPr>
    <dsp:sp modelId="{B2EAA04B-DC49-4443-91FC-A650AB12F605}">
      <dsp:nvSpPr>
        <dsp:cNvPr id="3" name="Quad Arrow 2"/>
        <dsp:cNvSpPr/>
      </dsp:nvSpPr>
      <dsp:spPr bwMode="white">
        <a:xfrm>
          <a:off x="1524235" y="0"/>
          <a:ext cx="6096941" cy="6096941"/>
        </a:xfrm>
        <a:prstGeom prst="quadArrow">
          <a:avLst>
            <a:gd name="adj1" fmla="val 2000"/>
            <a:gd name="adj2" fmla="val 4000"/>
            <a:gd name="adj3" fmla="val 5000"/>
          </a:avLst>
        </a:prstGeom>
      </dsp:spPr>
      <dsp:style>
        <a:lnRef idx="0">
          <a:schemeClr val="accent1"/>
        </a:lnRef>
        <a:fillRef idx="1">
          <a:schemeClr val="accent1">
            <a:tint val="40000"/>
          </a:schemeClr>
        </a:fillRef>
        <a:effectRef idx="0">
          <a:scrgbClr r="0" g="0" b="0"/>
        </a:effectRef>
        <a:fontRef idx="minor"/>
      </dsp:style>
      <dsp:txXfrm>
        <a:off x="1524235" y="0"/>
        <a:ext cx="6096941" cy="6096941"/>
      </dsp:txXfrm>
    </dsp:sp>
    <dsp:sp modelId="{8FD6201F-7F05-4EB9-8A45-605F08AFFADE}">
      <dsp:nvSpPr>
        <dsp:cNvPr id="4" name="Rounded Rectangle 3"/>
        <dsp:cNvSpPr/>
      </dsp:nvSpPr>
      <dsp:spPr bwMode="white">
        <a:xfrm>
          <a:off x="1920536"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99060" tIns="99060" rIns="99060" bIns="9906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r>
            <a:rPr lang="en-GB" dirty="0"/>
            <a:t>Take action to mitigate or avoid the threat occurring.</a:t>
          </a:r>
        </a:p>
      </dsp:txBody>
      <dsp:txXfrm>
        <a:off x="1920536" y="396301"/>
        <a:ext cx="2438776" cy="2438776"/>
      </dsp:txXfrm>
    </dsp:sp>
    <dsp:sp modelId="{44957410-E74C-492D-A967-5741ECDA990C}">
      <dsp:nvSpPr>
        <dsp:cNvPr id="5" name="Rounded Rectangle 4"/>
        <dsp:cNvSpPr/>
      </dsp:nvSpPr>
      <dsp:spPr bwMode="white">
        <a:xfrm>
          <a:off x="4786098" y="396301"/>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99060" tIns="99060" rIns="99060" bIns="9906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r>
            <a:rPr lang="en-GB" dirty="0"/>
            <a:t>Take urgent action to mitigate the damage.</a:t>
          </a:r>
        </a:p>
      </dsp:txBody>
      <dsp:txXfrm>
        <a:off x="4786098" y="396301"/>
        <a:ext cx="2438776" cy="2438776"/>
      </dsp:txXfrm>
    </dsp:sp>
    <dsp:sp modelId="{009586F4-3EC6-454A-8386-ED28555AF0B5}">
      <dsp:nvSpPr>
        <dsp:cNvPr id="6" name="Rounded Rectangle 5"/>
        <dsp:cNvSpPr/>
      </dsp:nvSpPr>
      <dsp:spPr bwMode="white">
        <a:xfrm>
          <a:off x="1920536"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99060" tIns="99060" rIns="99060" bIns="9906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r>
            <a:rPr lang="en-GB" dirty="0"/>
            <a:t>Zone of Irrelevance</a:t>
          </a:r>
        </a:p>
      </dsp:txBody>
      <dsp:txXfrm>
        <a:off x="1920536" y="3261863"/>
        <a:ext cx="2438776" cy="2438776"/>
      </dsp:txXfrm>
    </dsp:sp>
    <dsp:sp modelId="{187517EC-5DCE-467D-8D2D-24E8A39E13F6}">
      <dsp:nvSpPr>
        <dsp:cNvPr id="7" name="Rounded Rectangle 6"/>
        <dsp:cNvSpPr/>
      </dsp:nvSpPr>
      <dsp:spPr bwMode="white">
        <a:xfrm>
          <a:off x="4786098" y="3261863"/>
          <a:ext cx="2438776" cy="2438776"/>
        </a:xfrm>
        <a:prstGeom prst="roundRect">
          <a:avLst/>
        </a:prstGeom>
      </dsp:spPr>
      <dsp:style>
        <a:lnRef idx="2">
          <a:schemeClr val="lt1"/>
        </a:lnRef>
        <a:fillRef idx="1">
          <a:schemeClr val="accent1"/>
        </a:fillRef>
        <a:effectRef idx="0">
          <a:scrgbClr r="0" g="0" b="0"/>
        </a:effectRef>
        <a:fontRef idx="minor">
          <a:schemeClr val="lt1"/>
        </a:fontRef>
      </dsp:style>
      <dsp:txBody>
        <a:bodyPr lIns="99060" tIns="99060" rIns="99060" bIns="9906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r>
            <a:rPr lang="en-GB" dirty="0"/>
            <a:t>Accept the risk.</a:t>
          </a:r>
        </a:p>
      </dsp:txBody>
      <dsp:txXfrm>
        <a:off x="4786098" y="3261863"/>
        <a:ext cx="2438776" cy="2438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654868" cy="7994121"/>
        <a:chOff x="0" y="0"/>
        <a:chExt cx="12654868" cy="7994121"/>
      </a:xfrm>
    </dsp:grpSpPr>
    <dsp:sp modelId="{C84CC805-0DFF-4BC9-82C6-4972CAB63F46}">
      <dsp:nvSpPr>
        <dsp:cNvPr id="3" name="Round Single Corner Rectangle 2"/>
        <dsp:cNvSpPr/>
      </dsp:nvSpPr>
      <dsp:spPr bwMode="white">
        <a:xfrm rot="16200000">
          <a:off x="1165187" y="-1165187"/>
          <a:ext cx="3997061" cy="6327434"/>
        </a:xfrm>
        <a:prstGeom prst="round1Rect">
          <a:avLst/>
        </a:prstGeom>
      </dsp:spPr>
      <dsp:style>
        <a:lnRef idx="2">
          <a:schemeClr val="lt1"/>
        </a:lnRef>
        <a:fillRef idx="1">
          <a:schemeClr val="accent1"/>
        </a:fillRef>
        <a:effectRef idx="0">
          <a:scrgbClr r="0" g="0" b="0"/>
        </a:effectRef>
        <a:fontRef idx="minor">
          <a:schemeClr val="lt1"/>
        </a:fontRef>
      </dsp:style>
      <dsp:txBody>
        <a:bodyPr rot="5400000" lIns="227584" tIns="227584" rIns="227584" bIns="227584"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GB" sz="3200" b="1" dirty="0">
              <a:solidFill>
                <a:schemeClr val="tx1"/>
              </a:solidFill>
            </a:rPr>
            <a:t>Strengths</a:t>
          </a:r>
          <a:endParaRPr lang="en-GB" sz="3200" b="1"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25% Global Market Share</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10 Features available for Tech 1 and 4</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High Market share in Tech 4 Europe</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Low cost of borrowing</a:t>
          </a:r>
          <a:endParaRPr lang="en-GB" sz="2400" dirty="0">
            <a:solidFill>
              <a:schemeClr val="tx1"/>
            </a:solidFill>
          </a:endParaRPr>
        </a:p>
        <a:p>
          <a:pPr marL="228600" lvl="1" indent="-228600">
            <a:lnSpc>
              <a:spcPct val="100000"/>
            </a:lnSpc>
            <a:spcBef>
              <a:spcPct val="0"/>
            </a:spcBef>
            <a:spcAft>
              <a:spcPct val="15000"/>
            </a:spcAft>
            <a:buChar char="•"/>
          </a:pPr>
          <a:endParaRPr lang="en-GB" sz="2000" dirty="0">
            <a:solidFill>
              <a:schemeClr val="tx1"/>
            </a:solidFill>
          </a:endParaRPr>
        </a:p>
        <a:p>
          <a:pPr marL="228600" lvl="1" indent="-228600">
            <a:lnSpc>
              <a:spcPct val="100000"/>
            </a:lnSpc>
            <a:spcBef>
              <a:spcPct val="0"/>
            </a:spcBef>
            <a:spcAft>
              <a:spcPct val="15000"/>
            </a:spcAft>
            <a:buChar char="•"/>
          </a:pPr>
          <a:endParaRPr lang="en-GB" sz="2000" dirty="0">
            <a:solidFill>
              <a:schemeClr val="tx1"/>
            </a:solidFill>
          </a:endParaRPr>
        </a:p>
      </dsp:txBody>
      <dsp:txXfrm rot="16200000">
        <a:off x="1165187" y="-1165187"/>
        <a:ext cx="3997061" cy="6327434"/>
      </dsp:txXfrm>
    </dsp:sp>
    <dsp:sp modelId="{64756C0A-751F-4F22-8D38-C275BF00A77D}">
      <dsp:nvSpPr>
        <dsp:cNvPr id="4" name="Round Single Corner Rectangle 3"/>
        <dsp:cNvSpPr/>
      </dsp:nvSpPr>
      <dsp:spPr bwMode="white">
        <a:xfrm>
          <a:off x="6327434" y="0"/>
          <a:ext cx="6327434" cy="3997061"/>
        </a:xfrm>
        <a:prstGeom prst="round1Rect">
          <a:avLst/>
        </a:prstGeom>
      </dsp:spPr>
      <dsp:style>
        <a:lnRef idx="2">
          <a:schemeClr val="lt1"/>
        </a:lnRef>
        <a:fillRef idx="1">
          <a:schemeClr val="accent1"/>
        </a:fillRef>
        <a:effectRef idx="0">
          <a:scrgbClr r="0" g="0" b="0"/>
        </a:effectRef>
        <a:fontRef idx="minor">
          <a:schemeClr val="lt1"/>
        </a:fontRef>
      </dsp:style>
      <dsp:txBody>
        <a:bodyPr lIns="227584" tIns="227584" rIns="227584" bIns="227584"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GB" sz="3200" b="1" dirty="0">
              <a:solidFill>
                <a:schemeClr val="tx1"/>
              </a:solidFill>
            </a:rPr>
            <a:t>Weaknesses</a:t>
          </a:r>
          <a:endParaRPr lang="en-GB" sz="3200" b="1"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Only 3 plants in Asia</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Low profitability</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High Tech 4 Production costs</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Tech 2 and Tech 3 Not Developed</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16 plants in the US</a:t>
          </a:r>
        </a:p>
      </dsp:txBody>
      <dsp:txXfrm>
        <a:off x="6327434" y="0"/>
        <a:ext cx="6327434" cy="3997061"/>
      </dsp:txXfrm>
    </dsp:sp>
    <dsp:sp modelId="{C985A2BB-4AAF-41AF-9843-20659A245E44}">
      <dsp:nvSpPr>
        <dsp:cNvPr id="5" name="Round Single Corner Rectangle 4"/>
        <dsp:cNvSpPr/>
      </dsp:nvSpPr>
      <dsp:spPr bwMode="white">
        <a:xfrm rot="10800000">
          <a:off x="0" y="3997061"/>
          <a:ext cx="6327434" cy="3997061"/>
        </a:xfrm>
        <a:prstGeom prst="round1Rect">
          <a:avLst/>
        </a:prstGeom>
      </dsp:spPr>
      <dsp:style>
        <a:lnRef idx="2">
          <a:schemeClr val="lt1"/>
        </a:lnRef>
        <a:fillRef idx="1">
          <a:schemeClr val="accent1"/>
        </a:fillRef>
        <a:effectRef idx="0">
          <a:scrgbClr r="0" g="0" b="0"/>
        </a:effectRef>
        <a:fontRef idx="minor">
          <a:schemeClr val="lt1"/>
        </a:fontRef>
      </dsp:style>
      <dsp:txBody>
        <a:bodyPr rot="10800000" lIns="227584" tIns="227584" rIns="227584" bIns="227584"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GB" sz="3200" b="1" dirty="0">
              <a:solidFill>
                <a:schemeClr val="tx1"/>
              </a:solidFill>
            </a:rPr>
            <a:t>Opportunities</a:t>
          </a:r>
          <a:endParaRPr lang="en-GB" sz="3200" b="1"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Launch Tech 2 and 3 in uncontested niche</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Build additional plants in Asia</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Increase profit on Tech 1 and Tech 4 by seeking more profitable niches</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Accept price leadership in the market – do not compete on price</a:t>
          </a:r>
        </a:p>
      </dsp:txBody>
      <dsp:txXfrm rot="10800000">
        <a:off x="0" y="3997061"/>
        <a:ext cx="6327434" cy="3997061"/>
      </dsp:txXfrm>
    </dsp:sp>
    <dsp:sp modelId="{7439B039-4EA0-4FFC-A4C0-EC1958A03281}">
      <dsp:nvSpPr>
        <dsp:cNvPr id="6" name="Round Single Corner Rectangle 5"/>
        <dsp:cNvSpPr/>
      </dsp:nvSpPr>
      <dsp:spPr bwMode="white">
        <a:xfrm rot="5400000">
          <a:off x="7492621" y="2831874"/>
          <a:ext cx="3997061" cy="6327434"/>
        </a:xfrm>
        <a:prstGeom prst="round1Rect">
          <a:avLst/>
        </a:prstGeom>
      </dsp:spPr>
      <dsp:style>
        <a:lnRef idx="2">
          <a:schemeClr val="lt1"/>
        </a:lnRef>
        <a:fillRef idx="1">
          <a:schemeClr val="accent1"/>
        </a:fillRef>
        <a:effectRef idx="0">
          <a:scrgbClr r="0" g="0" b="0"/>
        </a:effectRef>
        <a:fontRef idx="minor">
          <a:schemeClr val="lt1"/>
        </a:fontRef>
      </dsp:style>
      <dsp:txBody>
        <a:bodyPr rot="-5400000" lIns="227584" tIns="227584" rIns="227584" bIns="227584"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GB" sz="3200" b="1" dirty="0">
              <a:solidFill>
                <a:schemeClr val="tx1"/>
              </a:solidFill>
            </a:rPr>
            <a:t>Threats</a:t>
          </a:r>
          <a:endParaRPr lang="en-GB" sz="3200" b="1"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Price reductions by competition</a:t>
          </a:r>
          <a:endParaRPr lang="en-GB" sz="2400" dirty="0">
            <a:solidFill>
              <a:schemeClr val="tx1"/>
            </a:solidFill>
          </a:endParaRPr>
        </a:p>
        <a:p>
          <a:pPr marL="228600" lvl="1" indent="-228600">
            <a:lnSpc>
              <a:spcPct val="100000"/>
            </a:lnSpc>
            <a:spcBef>
              <a:spcPct val="0"/>
            </a:spcBef>
            <a:spcAft>
              <a:spcPct val="15000"/>
            </a:spcAft>
            <a:buChar char="•"/>
          </a:pPr>
          <a:r>
            <a:rPr lang="en-GB" sz="2400" dirty="0">
              <a:solidFill>
                <a:schemeClr val="tx1"/>
              </a:solidFill>
            </a:rPr>
            <a:t>Flat demand – industry maturity</a:t>
          </a:r>
        </a:p>
      </dsp:txBody>
      <dsp:txXfrm rot="5400000">
        <a:off x="7492621" y="2831874"/>
        <a:ext cx="3997061" cy="6327434"/>
      </dsp:txXfrm>
    </dsp:sp>
    <dsp:sp modelId="{DB6E5860-1AF8-4DE4-AE99-F242B2FC00CE}">
      <dsp:nvSpPr>
        <dsp:cNvPr id="7" name="Rounded Rectangle 6"/>
        <dsp:cNvSpPr/>
      </dsp:nvSpPr>
      <dsp:spPr bwMode="white">
        <a:xfrm>
          <a:off x="4429204" y="2997795"/>
          <a:ext cx="3796460" cy="1998530"/>
        </a:xfrm>
        <a:prstGeom prst="roundRect">
          <a:avLst/>
        </a:prstGeom>
      </dsp:spPr>
      <dsp:style>
        <a:lnRef idx="2">
          <a:schemeClr val="lt1"/>
        </a:lnRef>
        <a:fillRef idx="1">
          <a:schemeClr val="accent1">
            <a:tint val="60000"/>
          </a:schemeClr>
        </a:fillRef>
        <a:effectRef idx="0">
          <a:scrgbClr r="0" g="0" b="0"/>
        </a:effectRef>
        <a:fontRef idx="minor"/>
      </dsp:style>
      <dsp:txBody>
        <a:bodyPr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GB" sz="2800" b="1" dirty="0">
              <a:solidFill>
                <a:schemeClr val="tx1"/>
              </a:solidFill>
            </a:rPr>
            <a:t>SWOT</a:t>
          </a:r>
          <a:endParaRPr>
            <a:solidFill>
              <a:schemeClr val="dk1"/>
            </a:solidFill>
          </a:endParaRPr>
        </a:p>
      </dsp:txBody>
      <dsp:txXfrm>
        <a:off x="4429204" y="2997795"/>
        <a:ext cx="3796460" cy="1998530"/>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993084" cy="9185778"/>
        <a:chOff x="0" y="0"/>
        <a:chExt cx="9993084" cy="9185778"/>
      </a:xfrm>
    </dsp:grpSpPr>
    <dsp:sp modelId="{8A0B385A-A5F2-42D1-8425-2FD139E08D08}">
      <dsp:nvSpPr>
        <dsp:cNvPr id="5" name="Freeform 4"/>
        <dsp:cNvSpPr/>
      </dsp:nvSpPr>
      <dsp:spPr bwMode="white">
        <a:xfrm>
          <a:off x="1023882" y="2197006"/>
          <a:ext cx="3716690" cy="430030"/>
        </a:xfrm>
        <a:custGeom>
          <a:avLst/>
          <a:gdLst/>
          <a:ahLst/>
          <a:cxnLst/>
          <a:pathLst>
            <a:path w="5853" h="677">
              <a:moveTo>
                <a:pt x="5853" y="0"/>
              </a:moveTo>
              <a:lnTo>
                <a:pt x="5853" y="339"/>
              </a:lnTo>
              <a:lnTo>
                <a:pt x="0" y="339"/>
              </a:lnTo>
              <a:lnTo>
                <a:pt x="0" y="677"/>
              </a:lnTo>
            </a:path>
          </a:pathLst>
        </a:custGeom>
      </dsp:spPr>
      <dsp:style>
        <a:lnRef idx="2">
          <a:schemeClr val="accent5">
            <a:tint val="99000"/>
          </a:schemeClr>
        </a:lnRef>
        <a:fillRef idx="0">
          <a:schemeClr val="accent5">
            <a:tint val="99000"/>
          </a:schemeClr>
        </a:fillRef>
        <a:effectRef idx="0">
          <a:scrgbClr r="0" g="0" b="0"/>
        </a:effectRef>
        <a:fontRef idx="minor"/>
      </dsp:style>
      <dsp:txXfrm>
        <a:off x="1023882" y="2197006"/>
        <a:ext cx="3716690" cy="430030"/>
      </dsp:txXfrm>
    </dsp:sp>
    <dsp:sp modelId="{9D1FBB80-4420-4747-B182-50C229A6A8B6}">
      <dsp:nvSpPr>
        <dsp:cNvPr id="8" name="Freeform 7"/>
        <dsp:cNvSpPr/>
      </dsp:nvSpPr>
      <dsp:spPr bwMode="white">
        <a:xfrm>
          <a:off x="3501675" y="2197006"/>
          <a:ext cx="1238897" cy="430030"/>
        </a:xfrm>
        <a:custGeom>
          <a:avLst/>
          <a:gdLst/>
          <a:ahLst/>
          <a:cxnLst/>
          <a:pathLst>
            <a:path w="1951" h="677">
              <a:moveTo>
                <a:pt x="1951" y="0"/>
              </a:moveTo>
              <a:lnTo>
                <a:pt x="1951" y="339"/>
              </a:lnTo>
              <a:lnTo>
                <a:pt x="0" y="339"/>
              </a:lnTo>
              <a:lnTo>
                <a:pt x="0" y="677"/>
              </a:lnTo>
            </a:path>
          </a:pathLst>
        </a:custGeom>
      </dsp:spPr>
      <dsp:style>
        <a:lnRef idx="2">
          <a:schemeClr val="accent5">
            <a:tint val="99000"/>
          </a:schemeClr>
        </a:lnRef>
        <a:fillRef idx="0">
          <a:schemeClr val="accent5">
            <a:tint val="99000"/>
          </a:schemeClr>
        </a:fillRef>
        <a:effectRef idx="0">
          <a:scrgbClr r="0" g="0" b="0"/>
        </a:effectRef>
        <a:fontRef idx="minor"/>
      </dsp:style>
      <dsp:txXfrm>
        <a:off x="3501675" y="2197006"/>
        <a:ext cx="1238897" cy="430030"/>
      </dsp:txXfrm>
    </dsp:sp>
    <dsp:sp modelId="{C59BF4A1-94D9-4225-B3D5-98442288F37A}">
      <dsp:nvSpPr>
        <dsp:cNvPr id="11" name="Freeform 10"/>
        <dsp:cNvSpPr/>
      </dsp:nvSpPr>
      <dsp:spPr bwMode="white">
        <a:xfrm>
          <a:off x="4740572" y="2197006"/>
          <a:ext cx="1238897" cy="430030"/>
        </a:xfrm>
        <a:custGeom>
          <a:avLst/>
          <a:gdLst/>
          <a:ahLst/>
          <a:cxnLst/>
          <a:pathLst>
            <a:path w="1951" h="677">
              <a:moveTo>
                <a:pt x="0" y="0"/>
              </a:moveTo>
              <a:lnTo>
                <a:pt x="0" y="339"/>
              </a:lnTo>
              <a:lnTo>
                <a:pt x="1951" y="339"/>
              </a:lnTo>
              <a:lnTo>
                <a:pt x="1951" y="677"/>
              </a:lnTo>
            </a:path>
          </a:pathLst>
        </a:custGeom>
      </dsp:spPr>
      <dsp:style>
        <a:lnRef idx="2">
          <a:schemeClr val="accent5">
            <a:tint val="99000"/>
          </a:schemeClr>
        </a:lnRef>
        <a:fillRef idx="0">
          <a:schemeClr val="accent5">
            <a:tint val="99000"/>
          </a:schemeClr>
        </a:fillRef>
        <a:effectRef idx="0">
          <a:scrgbClr r="0" g="0" b="0"/>
        </a:effectRef>
        <a:fontRef idx="minor"/>
      </dsp:style>
      <dsp:txXfrm>
        <a:off x="4740572" y="2197006"/>
        <a:ext cx="1238897" cy="430030"/>
      </dsp:txXfrm>
    </dsp:sp>
    <dsp:sp modelId="{387EAD04-A804-48BA-9BC4-22E3686282E5}">
      <dsp:nvSpPr>
        <dsp:cNvPr id="14" name="Freeform 13"/>
        <dsp:cNvSpPr/>
      </dsp:nvSpPr>
      <dsp:spPr bwMode="white">
        <a:xfrm>
          <a:off x="4740572" y="2197006"/>
          <a:ext cx="3716690" cy="430030"/>
        </a:xfrm>
        <a:custGeom>
          <a:avLst/>
          <a:gdLst/>
          <a:ahLst/>
          <a:cxnLst/>
          <a:pathLst>
            <a:path w="5853" h="677">
              <a:moveTo>
                <a:pt x="0" y="0"/>
              </a:moveTo>
              <a:lnTo>
                <a:pt x="0" y="339"/>
              </a:lnTo>
              <a:lnTo>
                <a:pt x="5853" y="339"/>
              </a:lnTo>
              <a:lnTo>
                <a:pt x="5853" y="677"/>
              </a:lnTo>
            </a:path>
          </a:pathLst>
        </a:custGeom>
      </dsp:spPr>
      <dsp:style>
        <a:lnRef idx="2">
          <a:schemeClr val="accent5">
            <a:tint val="99000"/>
          </a:schemeClr>
        </a:lnRef>
        <a:fillRef idx="0">
          <a:schemeClr val="accent5">
            <a:tint val="99000"/>
          </a:schemeClr>
        </a:fillRef>
        <a:effectRef idx="0">
          <a:scrgbClr r="0" g="0" b="0"/>
        </a:effectRef>
        <a:fontRef idx="minor"/>
      </dsp:style>
      <dsp:txXfrm>
        <a:off x="4740572" y="2197006"/>
        <a:ext cx="3716690" cy="430030"/>
      </dsp:txXfrm>
    </dsp:sp>
    <dsp:sp modelId="{16D282DE-988B-40FE-962D-10980D5E3F6B}">
      <dsp:nvSpPr>
        <dsp:cNvPr id="17" name="Freeform 16"/>
        <dsp:cNvSpPr/>
      </dsp:nvSpPr>
      <dsp:spPr bwMode="white">
        <a:xfrm>
          <a:off x="7638156" y="3650918"/>
          <a:ext cx="307164" cy="941971"/>
        </a:xfrm>
        <a:custGeom>
          <a:avLst/>
          <a:gdLst/>
          <a:ahLst/>
          <a:cxnLst/>
          <a:pathLst>
            <a:path w="484" h="1483">
              <a:moveTo>
                <a:pt x="0" y="0"/>
              </a:moveTo>
              <a:lnTo>
                <a:pt x="0" y="1483"/>
              </a:lnTo>
              <a:lnTo>
                <a:pt x="484" y="1483"/>
              </a:lnTo>
            </a:path>
          </a:pathLst>
        </a:custGeom>
      </dsp:spPr>
      <dsp:style>
        <a:lnRef idx="2">
          <a:schemeClr val="accent5">
            <a:tint val="80000"/>
          </a:schemeClr>
        </a:lnRef>
        <a:fillRef idx="0">
          <a:schemeClr val="accent5">
            <a:tint val="80000"/>
          </a:schemeClr>
        </a:fillRef>
        <a:effectRef idx="0">
          <a:scrgbClr r="0" g="0" b="0"/>
        </a:effectRef>
        <a:fontRef idx="minor"/>
      </dsp:style>
      <dsp:txXfrm>
        <a:off x="7638156" y="3650918"/>
        <a:ext cx="307164" cy="941971"/>
      </dsp:txXfrm>
    </dsp:sp>
    <dsp:sp modelId="{F3607936-EAD1-415D-9D0F-7369974FD11A}">
      <dsp:nvSpPr>
        <dsp:cNvPr id="20" name="Freeform 19"/>
        <dsp:cNvSpPr/>
      </dsp:nvSpPr>
      <dsp:spPr bwMode="white">
        <a:xfrm>
          <a:off x="7638156" y="3650918"/>
          <a:ext cx="307164" cy="2395883"/>
        </a:xfrm>
        <a:custGeom>
          <a:avLst/>
          <a:gdLst/>
          <a:ahLst/>
          <a:cxnLst/>
          <a:pathLst>
            <a:path w="484" h="3773">
              <a:moveTo>
                <a:pt x="0" y="0"/>
              </a:moveTo>
              <a:lnTo>
                <a:pt x="0" y="3773"/>
              </a:lnTo>
              <a:lnTo>
                <a:pt x="484" y="3773"/>
              </a:lnTo>
            </a:path>
          </a:pathLst>
        </a:custGeom>
      </dsp:spPr>
      <dsp:style>
        <a:lnRef idx="2">
          <a:schemeClr val="accent5">
            <a:tint val="80000"/>
          </a:schemeClr>
        </a:lnRef>
        <a:fillRef idx="0">
          <a:schemeClr val="accent5">
            <a:tint val="80000"/>
          </a:schemeClr>
        </a:fillRef>
        <a:effectRef idx="0">
          <a:scrgbClr r="0" g="0" b="0"/>
        </a:effectRef>
        <a:fontRef idx="minor"/>
      </dsp:style>
      <dsp:txXfrm>
        <a:off x="7638156" y="3650918"/>
        <a:ext cx="307164" cy="2395883"/>
      </dsp:txXfrm>
    </dsp:sp>
    <dsp:sp modelId="{8A1B75E5-2871-4E73-8E87-48B086AD9A1A}">
      <dsp:nvSpPr>
        <dsp:cNvPr id="23" name="Freeform 22"/>
        <dsp:cNvSpPr/>
      </dsp:nvSpPr>
      <dsp:spPr bwMode="white">
        <a:xfrm>
          <a:off x="7638156" y="3650918"/>
          <a:ext cx="307164" cy="3849795"/>
        </a:xfrm>
        <a:custGeom>
          <a:avLst/>
          <a:gdLst/>
          <a:ahLst/>
          <a:cxnLst/>
          <a:pathLst>
            <a:path w="484" h="6063">
              <a:moveTo>
                <a:pt x="0" y="0"/>
              </a:moveTo>
              <a:lnTo>
                <a:pt x="0" y="6063"/>
              </a:lnTo>
              <a:lnTo>
                <a:pt x="484" y="6063"/>
              </a:lnTo>
            </a:path>
          </a:pathLst>
        </a:custGeom>
      </dsp:spPr>
      <dsp:style>
        <a:lnRef idx="2">
          <a:schemeClr val="accent5">
            <a:tint val="80000"/>
          </a:schemeClr>
        </a:lnRef>
        <a:fillRef idx="0">
          <a:schemeClr val="accent5">
            <a:tint val="80000"/>
          </a:schemeClr>
        </a:fillRef>
        <a:effectRef idx="0">
          <a:scrgbClr r="0" g="0" b="0"/>
        </a:effectRef>
        <a:fontRef idx="minor"/>
      </dsp:style>
      <dsp:txXfrm>
        <a:off x="7638156" y="3650918"/>
        <a:ext cx="307164" cy="3849795"/>
      </dsp:txXfrm>
    </dsp:sp>
    <dsp:sp modelId="{0C13E2D1-AED0-4153-9A22-86FB7E913C7A}">
      <dsp:nvSpPr>
        <dsp:cNvPr id="3" name="Rectangles 2"/>
        <dsp:cNvSpPr/>
      </dsp:nvSpPr>
      <dsp:spPr bwMode="white">
        <a:xfrm>
          <a:off x="3716690" y="1173125"/>
          <a:ext cx="2047763" cy="1023882"/>
        </a:xfrm>
        <a:prstGeom prst="rect">
          <a:avLst/>
        </a:prstGeom>
      </dsp:spPr>
      <dsp:style>
        <a:lnRef idx="2">
          <a:schemeClr val="lt1"/>
        </a:lnRef>
        <a:fillRef idx="1">
          <a:schemeClr val="accent5">
            <a:shade val="8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IT Services Firms</a:t>
          </a:r>
        </a:p>
      </dsp:txBody>
      <dsp:txXfrm>
        <a:off x="3716690" y="1173125"/>
        <a:ext cx="2047763" cy="1023882"/>
      </dsp:txXfrm>
    </dsp:sp>
    <dsp:sp modelId="{12357314-EECF-46C7-B169-B982840D05E0}">
      <dsp:nvSpPr>
        <dsp:cNvPr id="6" name="Rectangles 5"/>
        <dsp:cNvSpPr/>
      </dsp:nvSpPr>
      <dsp:spPr bwMode="white">
        <a:xfrm>
          <a:off x="0" y="2627036"/>
          <a:ext cx="2047763" cy="1023882"/>
        </a:xfrm>
        <a:prstGeom prst="rect">
          <a:avLst/>
        </a:prstGeom>
      </dsp:spPr>
      <dsp:style>
        <a:lnRef idx="2">
          <a:schemeClr val="lt1"/>
        </a:lnRef>
        <a:fillRef idx="1">
          <a:schemeClr val="accent5">
            <a:tint val="99000"/>
            <a:hueOff val="0"/>
            <a:satOff val="0"/>
            <a:lumOff val="0"/>
            <a:alpha val="10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Finance</a:t>
          </a:r>
        </a:p>
      </dsp:txBody>
      <dsp:txXfrm>
        <a:off x="0" y="2627036"/>
        <a:ext cx="2047763" cy="1023882"/>
      </dsp:txXfrm>
    </dsp:sp>
    <dsp:sp modelId="{01CB8620-3694-4A1A-B1DA-028B84A78982}">
      <dsp:nvSpPr>
        <dsp:cNvPr id="9" name="Rectangles 8"/>
        <dsp:cNvSpPr/>
      </dsp:nvSpPr>
      <dsp:spPr bwMode="white">
        <a:xfrm>
          <a:off x="2477793" y="2627036"/>
          <a:ext cx="2047763" cy="1023882"/>
        </a:xfrm>
        <a:prstGeom prst="rect">
          <a:avLst/>
        </a:prstGeom>
      </dsp:spPr>
      <dsp:style>
        <a:lnRef idx="2">
          <a:schemeClr val="lt1"/>
        </a:lnRef>
        <a:fillRef idx="1">
          <a:schemeClr val="accent5">
            <a:tint val="99000"/>
            <a:hueOff val="0"/>
            <a:satOff val="0"/>
            <a:lumOff val="0"/>
            <a:alpha val="10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Manufacturing</a:t>
          </a:r>
        </a:p>
      </dsp:txBody>
      <dsp:txXfrm>
        <a:off x="2477793" y="2627036"/>
        <a:ext cx="2047763" cy="1023882"/>
      </dsp:txXfrm>
    </dsp:sp>
    <dsp:sp modelId="{6F6640EA-D64C-4C4D-9D22-CD2A79190FD1}">
      <dsp:nvSpPr>
        <dsp:cNvPr id="12" name="Rectangles 11"/>
        <dsp:cNvSpPr/>
      </dsp:nvSpPr>
      <dsp:spPr bwMode="white">
        <a:xfrm>
          <a:off x="4955587" y="2627036"/>
          <a:ext cx="2047763" cy="1023882"/>
        </a:xfrm>
        <a:prstGeom prst="rect">
          <a:avLst/>
        </a:prstGeom>
      </dsp:spPr>
      <dsp:style>
        <a:lnRef idx="2">
          <a:schemeClr val="lt1"/>
        </a:lnRef>
        <a:fillRef idx="1">
          <a:schemeClr val="accent5">
            <a:tint val="99000"/>
            <a:hueOff val="0"/>
            <a:satOff val="0"/>
            <a:lumOff val="0"/>
            <a:alpha val="10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Public Sector</a:t>
          </a:r>
        </a:p>
      </dsp:txBody>
      <dsp:txXfrm>
        <a:off x="4955587" y="2627036"/>
        <a:ext cx="2047763" cy="1023882"/>
      </dsp:txXfrm>
    </dsp:sp>
    <dsp:sp modelId="{6D41EB9E-BE83-4C02-A078-A57EA3BAAD12}">
      <dsp:nvSpPr>
        <dsp:cNvPr id="15" name="Rectangles 14"/>
        <dsp:cNvSpPr/>
      </dsp:nvSpPr>
      <dsp:spPr bwMode="white">
        <a:xfrm>
          <a:off x="7433380" y="2627036"/>
          <a:ext cx="2047763" cy="1023882"/>
        </a:xfrm>
        <a:prstGeom prst="rect">
          <a:avLst/>
        </a:prstGeom>
      </dsp:spPr>
      <dsp:style>
        <a:lnRef idx="2">
          <a:schemeClr val="lt1"/>
        </a:lnRef>
        <a:fillRef idx="1">
          <a:schemeClr val="accent5">
            <a:tint val="99000"/>
            <a:hueOff val="0"/>
            <a:satOff val="0"/>
            <a:lumOff val="0"/>
            <a:alpha val="10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Service Delivery</a:t>
          </a:r>
        </a:p>
      </dsp:txBody>
      <dsp:txXfrm>
        <a:off x="7433380" y="2627036"/>
        <a:ext cx="2047763" cy="1023882"/>
      </dsp:txXfrm>
    </dsp:sp>
    <dsp:sp modelId="{99D373F2-A102-495C-A8A8-A517964535F8}">
      <dsp:nvSpPr>
        <dsp:cNvPr id="18" name="Rectangles 17"/>
        <dsp:cNvSpPr/>
      </dsp:nvSpPr>
      <dsp:spPr bwMode="white">
        <a:xfrm>
          <a:off x="7945321" y="4080948"/>
          <a:ext cx="2047763" cy="1023882"/>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Consulting</a:t>
          </a:r>
        </a:p>
      </dsp:txBody>
      <dsp:txXfrm>
        <a:off x="7945321" y="4080948"/>
        <a:ext cx="2047763" cy="1023882"/>
      </dsp:txXfrm>
    </dsp:sp>
    <dsp:sp modelId="{407C566D-54A0-41B4-912E-84DF54B1EB01}">
      <dsp:nvSpPr>
        <dsp:cNvPr id="21" name="Rectangles 20"/>
        <dsp:cNvSpPr/>
      </dsp:nvSpPr>
      <dsp:spPr bwMode="white">
        <a:xfrm>
          <a:off x="7945321" y="5534860"/>
          <a:ext cx="2047763" cy="1023882"/>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System Integration and Software Development</a:t>
          </a:r>
        </a:p>
      </dsp:txBody>
      <dsp:txXfrm>
        <a:off x="7945321" y="5534860"/>
        <a:ext cx="2047763" cy="1023882"/>
      </dsp:txXfrm>
    </dsp:sp>
    <dsp:sp modelId="{ADF19583-EF5E-4CAB-A510-32F8DAC8CD49}">
      <dsp:nvSpPr>
        <dsp:cNvPr id="24" name="Rectangles 23"/>
        <dsp:cNvSpPr/>
      </dsp:nvSpPr>
      <dsp:spPr bwMode="white">
        <a:xfrm>
          <a:off x="7945321" y="6988772"/>
          <a:ext cx="2047763" cy="1023882"/>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2065" tIns="12065" rIns="12065" bIns="12065"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Technology Services</a:t>
          </a:r>
        </a:p>
      </dsp:txBody>
      <dsp:txXfrm>
        <a:off x="7945321" y="6988772"/>
        <a:ext cx="2047763" cy="1023882"/>
      </dsp:txXfrm>
    </dsp:sp>
    <dsp:sp modelId="{7F506FB9-2B1A-4821-B9F7-FB7680DD6BE4}">
      <dsp:nvSpPr>
        <dsp:cNvPr id="4" name="Rectangles 3" hidden="1"/>
        <dsp:cNvSpPr/>
      </dsp:nvSpPr>
      <dsp:spPr>
        <a:xfrm>
          <a:off x="3716690" y="1173125"/>
          <a:ext cx="409553" cy="1023882"/>
        </a:xfrm>
        <a:prstGeom prst="rect">
          <a:avLst/>
        </a:prstGeom>
      </dsp:spPr>
      <dsp:txXfrm>
        <a:off x="3716690" y="1173125"/>
        <a:ext cx="409553" cy="1023882"/>
      </dsp:txXfrm>
    </dsp:sp>
    <dsp:sp modelId="{6EEB5559-65BC-48C0-AEE4-96D6A7BD79DC}">
      <dsp:nvSpPr>
        <dsp:cNvPr id="7" name="Rectangles 6" hidden="1"/>
        <dsp:cNvSpPr/>
      </dsp:nvSpPr>
      <dsp:spPr>
        <a:xfrm>
          <a:off x="0" y="2627036"/>
          <a:ext cx="409553" cy="1023882"/>
        </a:xfrm>
        <a:prstGeom prst="rect">
          <a:avLst/>
        </a:prstGeom>
      </dsp:spPr>
      <dsp:txXfrm>
        <a:off x="0" y="2627036"/>
        <a:ext cx="409553" cy="1023882"/>
      </dsp:txXfrm>
    </dsp:sp>
    <dsp:sp modelId="{27C43EF1-4C1B-4B15-BB85-637B4C9A2D70}">
      <dsp:nvSpPr>
        <dsp:cNvPr id="10" name="Rectangles 9" hidden="1"/>
        <dsp:cNvSpPr/>
      </dsp:nvSpPr>
      <dsp:spPr>
        <a:xfrm>
          <a:off x="2477793" y="2627036"/>
          <a:ext cx="409553" cy="1023882"/>
        </a:xfrm>
        <a:prstGeom prst="rect">
          <a:avLst/>
        </a:prstGeom>
      </dsp:spPr>
      <dsp:txXfrm>
        <a:off x="2477793" y="2627036"/>
        <a:ext cx="409553" cy="1023882"/>
      </dsp:txXfrm>
    </dsp:sp>
    <dsp:sp modelId="{03690643-3E2D-40B8-B051-DCB3B4FEC153}">
      <dsp:nvSpPr>
        <dsp:cNvPr id="13" name="Rectangles 12" hidden="1"/>
        <dsp:cNvSpPr/>
      </dsp:nvSpPr>
      <dsp:spPr>
        <a:xfrm>
          <a:off x="4955587" y="2627036"/>
          <a:ext cx="409553" cy="1023882"/>
        </a:xfrm>
        <a:prstGeom prst="rect">
          <a:avLst/>
        </a:prstGeom>
      </dsp:spPr>
      <dsp:txXfrm>
        <a:off x="4955587" y="2627036"/>
        <a:ext cx="409553" cy="1023882"/>
      </dsp:txXfrm>
    </dsp:sp>
    <dsp:sp modelId="{2D1EC0CD-A3F6-4B25-97BC-01E038460C5A}">
      <dsp:nvSpPr>
        <dsp:cNvPr id="16" name="Rectangles 15" hidden="1"/>
        <dsp:cNvSpPr/>
      </dsp:nvSpPr>
      <dsp:spPr>
        <a:xfrm>
          <a:off x="7433380" y="2627036"/>
          <a:ext cx="409553" cy="1023882"/>
        </a:xfrm>
        <a:prstGeom prst="rect">
          <a:avLst/>
        </a:prstGeom>
      </dsp:spPr>
      <dsp:txXfrm>
        <a:off x="7433380" y="2627036"/>
        <a:ext cx="409553" cy="1023882"/>
      </dsp:txXfrm>
    </dsp:sp>
    <dsp:sp modelId="{B8E9A9CD-6471-402D-9CFD-D8695A10B7D6}">
      <dsp:nvSpPr>
        <dsp:cNvPr id="19" name="Rectangles 18" hidden="1"/>
        <dsp:cNvSpPr/>
      </dsp:nvSpPr>
      <dsp:spPr>
        <a:xfrm>
          <a:off x="7945321" y="4080948"/>
          <a:ext cx="409553" cy="1023882"/>
        </a:xfrm>
        <a:prstGeom prst="rect">
          <a:avLst/>
        </a:prstGeom>
      </dsp:spPr>
      <dsp:txXfrm>
        <a:off x="7945321" y="4080948"/>
        <a:ext cx="409553" cy="1023882"/>
      </dsp:txXfrm>
    </dsp:sp>
    <dsp:sp modelId="{E4DEF6EE-0F0F-4DA2-B7A8-8871919E0A41}">
      <dsp:nvSpPr>
        <dsp:cNvPr id="22" name="Rectangles 21" hidden="1"/>
        <dsp:cNvSpPr/>
      </dsp:nvSpPr>
      <dsp:spPr>
        <a:xfrm>
          <a:off x="7945321" y="5534860"/>
          <a:ext cx="409553" cy="1023882"/>
        </a:xfrm>
        <a:prstGeom prst="rect">
          <a:avLst/>
        </a:prstGeom>
      </dsp:spPr>
      <dsp:txXfrm>
        <a:off x="7945321" y="5534860"/>
        <a:ext cx="409553" cy="1023882"/>
      </dsp:txXfrm>
    </dsp:sp>
    <dsp:sp modelId="{94371EF2-7DA4-4301-9095-4A1EF804966A}">
      <dsp:nvSpPr>
        <dsp:cNvPr id="25" name="Rectangles 24" hidden="1"/>
        <dsp:cNvSpPr/>
      </dsp:nvSpPr>
      <dsp:spPr>
        <a:xfrm>
          <a:off x="7945321" y="6988772"/>
          <a:ext cx="409553" cy="1023882"/>
        </a:xfrm>
        <a:prstGeom prst="rect">
          <a:avLst/>
        </a:prstGeom>
      </dsp:spPr>
      <dsp:txXfrm>
        <a:off x="7945321" y="6988772"/>
        <a:ext cx="409553" cy="1023882"/>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192000" cy="8128000"/>
        <a:chOff x="0" y="0"/>
        <a:chExt cx="12192000" cy="8128000"/>
      </a:xfrm>
    </dsp:grpSpPr>
    <dsp:sp modelId="{16D282DE-988B-40FE-962D-10980D5E3F6B}">
      <dsp:nvSpPr>
        <dsp:cNvPr id="5" name="Freeform 4"/>
        <dsp:cNvSpPr/>
      </dsp:nvSpPr>
      <dsp:spPr bwMode="white">
        <a:xfrm>
          <a:off x="3416770" y="1003457"/>
          <a:ext cx="2428365" cy="421452"/>
        </a:xfrm>
        <a:custGeom>
          <a:avLst/>
          <a:gdLst/>
          <a:ahLst/>
          <a:cxnLst/>
          <a:pathLst>
            <a:path w="3824" h="664">
              <a:moveTo>
                <a:pt x="3824" y="0"/>
              </a:moveTo>
              <a:lnTo>
                <a:pt x="3824" y="332"/>
              </a:lnTo>
              <a:lnTo>
                <a:pt x="0" y="332"/>
              </a:lnTo>
              <a:lnTo>
                <a:pt x="0" y="664"/>
              </a:lnTo>
            </a:path>
          </a:pathLst>
        </a:custGeom>
      </dsp:spPr>
      <dsp:style>
        <a:lnRef idx="2">
          <a:schemeClr val="accent5">
            <a:tint val="99000"/>
          </a:schemeClr>
        </a:lnRef>
        <a:fillRef idx="0">
          <a:schemeClr val="accent5">
            <a:tint val="99000"/>
          </a:schemeClr>
        </a:fillRef>
        <a:effectRef idx="0">
          <a:scrgbClr r="0" g="0" b="0"/>
        </a:effectRef>
        <a:fontRef idx="minor"/>
      </dsp:style>
      <dsp:txXfrm>
        <a:off x="3416770" y="1003457"/>
        <a:ext cx="2428365" cy="421452"/>
      </dsp:txXfrm>
    </dsp:sp>
    <dsp:sp modelId="{128A8F9A-1098-4299-881F-6FCC7031939B}">
      <dsp:nvSpPr>
        <dsp:cNvPr id="8" name="Freeform 7"/>
        <dsp:cNvSpPr/>
      </dsp:nvSpPr>
      <dsp:spPr bwMode="white">
        <a:xfrm>
          <a:off x="2614005" y="2428365"/>
          <a:ext cx="301037" cy="923180"/>
        </a:xfrm>
        <a:custGeom>
          <a:avLst/>
          <a:gdLst/>
          <a:ahLst/>
          <a:cxnLst/>
          <a:pathLst>
            <a:path w="474" h="1454">
              <a:moveTo>
                <a:pt x="0" y="0"/>
              </a:moveTo>
              <a:lnTo>
                <a:pt x="0" y="1454"/>
              </a:lnTo>
              <a:lnTo>
                <a:pt x="474" y="1454"/>
              </a:lnTo>
            </a:path>
          </a:pathLst>
        </a:custGeom>
      </dsp:spPr>
      <dsp:style>
        <a:lnRef idx="2">
          <a:schemeClr val="accent5">
            <a:tint val="80000"/>
          </a:schemeClr>
        </a:lnRef>
        <a:fillRef idx="0">
          <a:schemeClr val="accent5">
            <a:tint val="80000"/>
          </a:schemeClr>
        </a:fillRef>
        <a:effectRef idx="0">
          <a:scrgbClr r="0" g="0" b="0"/>
        </a:effectRef>
        <a:fontRef idx="minor"/>
      </dsp:style>
      <dsp:txXfrm>
        <a:off x="2614005" y="2428365"/>
        <a:ext cx="301037" cy="923180"/>
      </dsp:txXfrm>
    </dsp:sp>
    <dsp:sp modelId="{832C0F83-591F-4780-9385-7E5FAD393FCC}">
      <dsp:nvSpPr>
        <dsp:cNvPr id="11" name="Freeform 10"/>
        <dsp:cNvSpPr/>
      </dsp:nvSpPr>
      <dsp:spPr bwMode="white">
        <a:xfrm>
          <a:off x="2614005" y="2428365"/>
          <a:ext cx="301037" cy="2348089"/>
        </a:xfrm>
        <a:custGeom>
          <a:avLst/>
          <a:gdLst/>
          <a:ahLst/>
          <a:cxnLst/>
          <a:pathLst>
            <a:path w="474" h="3698">
              <a:moveTo>
                <a:pt x="0" y="0"/>
              </a:moveTo>
              <a:lnTo>
                <a:pt x="0" y="3698"/>
              </a:lnTo>
              <a:lnTo>
                <a:pt x="474" y="3698"/>
              </a:lnTo>
            </a:path>
          </a:pathLst>
        </a:custGeom>
      </dsp:spPr>
      <dsp:style>
        <a:lnRef idx="2">
          <a:schemeClr val="accent5">
            <a:tint val="80000"/>
          </a:schemeClr>
        </a:lnRef>
        <a:fillRef idx="0">
          <a:schemeClr val="accent5">
            <a:tint val="80000"/>
          </a:schemeClr>
        </a:fillRef>
        <a:effectRef idx="0">
          <a:scrgbClr r="0" g="0" b="0"/>
        </a:effectRef>
        <a:fontRef idx="minor"/>
      </dsp:style>
      <dsp:txXfrm>
        <a:off x="2614005" y="2428365"/>
        <a:ext cx="301037" cy="2348089"/>
      </dsp:txXfrm>
    </dsp:sp>
    <dsp:sp modelId="{A427A3F6-DDED-4622-BA59-000E65AA7EEB}">
      <dsp:nvSpPr>
        <dsp:cNvPr id="14" name="Freeform 13"/>
        <dsp:cNvSpPr/>
      </dsp:nvSpPr>
      <dsp:spPr bwMode="white">
        <a:xfrm>
          <a:off x="2614005" y="2428365"/>
          <a:ext cx="301037" cy="3772998"/>
        </a:xfrm>
        <a:custGeom>
          <a:avLst/>
          <a:gdLst/>
          <a:ahLst/>
          <a:cxnLst/>
          <a:pathLst>
            <a:path w="474" h="5942">
              <a:moveTo>
                <a:pt x="0" y="0"/>
              </a:moveTo>
              <a:lnTo>
                <a:pt x="0" y="5942"/>
              </a:lnTo>
              <a:lnTo>
                <a:pt x="474" y="5942"/>
              </a:lnTo>
            </a:path>
          </a:pathLst>
        </a:custGeom>
      </dsp:spPr>
      <dsp:style>
        <a:lnRef idx="2">
          <a:schemeClr val="accent5">
            <a:tint val="80000"/>
          </a:schemeClr>
        </a:lnRef>
        <a:fillRef idx="0">
          <a:schemeClr val="accent5">
            <a:tint val="80000"/>
          </a:schemeClr>
        </a:fillRef>
        <a:effectRef idx="0">
          <a:scrgbClr r="0" g="0" b="0"/>
        </a:effectRef>
        <a:fontRef idx="minor"/>
      </dsp:style>
      <dsp:txXfrm>
        <a:off x="2614005" y="2428365"/>
        <a:ext cx="301037" cy="3772998"/>
      </dsp:txXfrm>
    </dsp:sp>
    <dsp:sp modelId="{83DF0387-8AC0-4F61-AEB7-5F92C0B1323A}">
      <dsp:nvSpPr>
        <dsp:cNvPr id="17" name="Freeform 16"/>
        <dsp:cNvSpPr/>
      </dsp:nvSpPr>
      <dsp:spPr bwMode="white">
        <a:xfrm>
          <a:off x="2614005" y="2428365"/>
          <a:ext cx="301037" cy="5197906"/>
        </a:xfrm>
        <a:custGeom>
          <a:avLst/>
          <a:gdLst/>
          <a:ahLst/>
          <a:cxnLst/>
          <a:pathLst>
            <a:path w="474" h="8186">
              <a:moveTo>
                <a:pt x="0" y="0"/>
              </a:moveTo>
              <a:lnTo>
                <a:pt x="0" y="8186"/>
              </a:lnTo>
              <a:lnTo>
                <a:pt x="474" y="8186"/>
              </a:lnTo>
            </a:path>
          </a:pathLst>
        </a:custGeom>
      </dsp:spPr>
      <dsp:style>
        <a:lnRef idx="2">
          <a:schemeClr val="accent5">
            <a:tint val="80000"/>
          </a:schemeClr>
        </a:lnRef>
        <a:fillRef idx="0">
          <a:schemeClr val="accent5">
            <a:tint val="80000"/>
          </a:schemeClr>
        </a:fillRef>
        <a:effectRef idx="0">
          <a:scrgbClr r="0" g="0" b="0"/>
        </a:effectRef>
        <a:fontRef idx="minor"/>
      </dsp:style>
      <dsp:txXfrm>
        <a:off x="2614005" y="2428365"/>
        <a:ext cx="301037" cy="5197906"/>
      </dsp:txXfrm>
    </dsp:sp>
    <dsp:sp modelId="{F3607936-EAD1-415D-9D0F-7369974FD11A}">
      <dsp:nvSpPr>
        <dsp:cNvPr id="20" name="Freeform 19"/>
        <dsp:cNvSpPr/>
      </dsp:nvSpPr>
      <dsp:spPr bwMode="white">
        <a:xfrm>
          <a:off x="5845136" y="1003457"/>
          <a:ext cx="0" cy="421452"/>
        </a:xfrm>
        <a:custGeom>
          <a:avLst/>
          <a:gdLst/>
          <a:ahLst/>
          <a:cxnLst/>
          <a:pathLst>
            <a:path h="664">
              <a:moveTo>
                <a:pt x="0" y="0"/>
              </a:moveTo>
              <a:lnTo>
                <a:pt x="0" y="664"/>
              </a:lnTo>
            </a:path>
          </a:pathLst>
        </a:custGeom>
      </dsp:spPr>
      <dsp:style>
        <a:lnRef idx="2">
          <a:schemeClr val="accent5">
            <a:tint val="99000"/>
          </a:schemeClr>
        </a:lnRef>
        <a:fillRef idx="0">
          <a:schemeClr val="accent5">
            <a:tint val="99000"/>
          </a:schemeClr>
        </a:fillRef>
        <a:effectRef idx="0">
          <a:scrgbClr r="0" g="0" b="0"/>
        </a:effectRef>
        <a:fontRef idx="minor"/>
      </dsp:style>
      <dsp:txXfrm>
        <a:off x="5845136" y="1003457"/>
        <a:ext cx="0" cy="421452"/>
      </dsp:txXfrm>
    </dsp:sp>
    <dsp:sp modelId="{BA40440A-31AD-4DFB-BCDB-84761A05882A}">
      <dsp:nvSpPr>
        <dsp:cNvPr id="23" name="Freeform 22"/>
        <dsp:cNvSpPr/>
      </dsp:nvSpPr>
      <dsp:spPr bwMode="white">
        <a:xfrm>
          <a:off x="5042370" y="2428365"/>
          <a:ext cx="301037" cy="923180"/>
        </a:xfrm>
        <a:custGeom>
          <a:avLst/>
          <a:gdLst/>
          <a:ahLst/>
          <a:cxnLst/>
          <a:pathLst>
            <a:path w="474" h="1454">
              <a:moveTo>
                <a:pt x="0" y="0"/>
              </a:moveTo>
              <a:lnTo>
                <a:pt x="0" y="1454"/>
              </a:lnTo>
              <a:lnTo>
                <a:pt x="474" y="1454"/>
              </a:lnTo>
            </a:path>
          </a:pathLst>
        </a:custGeom>
      </dsp:spPr>
      <dsp:style>
        <a:lnRef idx="2">
          <a:schemeClr val="accent5">
            <a:tint val="80000"/>
          </a:schemeClr>
        </a:lnRef>
        <a:fillRef idx="0">
          <a:schemeClr val="accent5">
            <a:tint val="80000"/>
          </a:schemeClr>
        </a:fillRef>
        <a:effectRef idx="0">
          <a:scrgbClr r="0" g="0" b="0"/>
        </a:effectRef>
        <a:fontRef idx="minor"/>
      </dsp:style>
      <dsp:txXfrm>
        <a:off x="5042370" y="2428365"/>
        <a:ext cx="301037" cy="923180"/>
      </dsp:txXfrm>
    </dsp:sp>
    <dsp:sp modelId="{9E9F5B12-6DCC-4C55-9FFE-E2C348A0E350}">
      <dsp:nvSpPr>
        <dsp:cNvPr id="26" name="Freeform 25"/>
        <dsp:cNvSpPr/>
      </dsp:nvSpPr>
      <dsp:spPr bwMode="white">
        <a:xfrm>
          <a:off x="5042370" y="2428365"/>
          <a:ext cx="301037" cy="2348089"/>
        </a:xfrm>
        <a:custGeom>
          <a:avLst/>
          <a:gdLst/>
          <a:ahLst/>
          <a:cxnLst/>
          <a:pathLst>
            <a:path w="474" h="3698">
              <a:moveTo>
                <a:pt x="0" y="0"/>
              </a:moveTo>
              <a:lnTo>
                <a:pt x="0" y="3698"/>
              </a:lnTo>
              <a:lnTo>
                <a:pt x="474" y="3698"/>
              </a:lnTo>
            </a:path>
          </a:pathLst>
        </a:custGeom>
      </dsp:spPr>
      <dsp:style>
        <a:lnRef idx="2">
          <a:schemeClr val="accent5">
            <a:tint val="80000"/>
          </a:schemeClr>
        </a:lnRef>
        <a:fillRef idx="0">
          <a:schemeClr val="accent5">
            <a:tint val="80000"/>
          </a:schemeClr>
        </a:fillRef>
        <a:effectRef idx="0">
          <a:scrgbClr r="0" g="0" b="0"/>
        </a:effectRef>
        <a:fontRef idx="minor"/>
      </dsp:style>
      <dsp:txXfrm>
        <a:off x="5042370" y="2428365"/>
        <a:ext cx="301037" cy="2348089"/>
      </dsp:txXfrm>
    </dsp:sp>
    <dsp:sp modelId="{4C38860C-3F3B-45BC-9971-89A933B4DA61}">
      <dsp:nvSpPr>
        <dsp:cNvPr id="29" name="Freeform 28"/>
        <dsp:cNvSpPr/>
      </dsp:nvSpPr>
      <dsp:spPr bwMode="white">
        <a:xfrm>
          <a:off x="5042370" y="2428365"/>
          <a:ext cx="301037" cy="3772998"/>
        </a:xfrm>
        <a:custGeom>
          <a:avLst/>
          <a:gdLst/>
          <a:ahLst/>
          <a:cxnLst/>
          <a:pathLst>
            <a:path w="474" h="5942">
              <a:moveTo>
                <a:pt x="0" y="0"/>
              </a:moveTo>
              <a:lnTo>
                <a:pt x="0" y="5942"/>
              </a:lnTo>
              <a:lnTo>
                <a:pt x="474" y="5942"/>
              </a:lnTo>
            </a:path>
          </a:pathLst>
        </a:custGeom>
      </dsp:spPr>
      <dsp:style>
        <a:lnRef idx="2">
          <a:schemeClr val="accent5">
            <a:tint val="80000"/>
          </a:schemeClr>
        </a:lnRef>
        <a:fillRef idx="0">
          <a:schemeClr val="accent5">
            <a:tint val="80000"/>
          </a:schemeClr>
        </a:fillRef>
        <a:effectRef idx="0">
          <a:scrgbClr r="0" g="0" b="0"/>
        </a:effectRef>
        <a:fontRef idx="minor"/>
      </dsp:style>
      <dsp:txXfrm>
        <a:off x="5042370" y="2428365"/>
        <a:ext cx="301037" cy="3772998"/>
      </dsp:txXfrm>
    </dsp:sp>
    <dsp:sp modelId="{8BADDE4B-DC79-45F2-B58E-502ECFD18025}">
      <dsp:nvSpPr>
        <dsp:cNvPr id="32" name="Freeform 31"/>
        <dsp:cNvSpPr/>
      </dsp:nvSpPr>
      <dsp:spPr bwMode="white">
        <a:xfrm>
          <a:off x="5042370" y="2428365"/>
          <a:ext cx="301037" cy="5197906"/>
        </a:xfrm>
        <a:custGeom>
          <a:avLst/>
          <a:gdLst/>
          <a:ahLst/>
          <a:cxnLst/>
          <a:pathLst>
            <a:path w="474" h="8186">
              <a:moveTo>
                <a:pt x="0" y="0"/>
              </a:moveTo>
              <a:lnTo>
                <a:pt x="0" y="8186"/>
              </a:lnTo>
              <a:lnTo>
                <a:pt x="474" y="8186"/>
              </a:lnTo>
            </a:path>
          </a:pathLst>
        </a:custGeom>
      </dsp:spPr>
      <dsp:style>
        <a:lnRef idx="2">
          <a:schemeClr val="accent5">
            <a:tint val="80000"/>
          </a:schemeClr>
        </a:lnRef>
        <a:fillRef idx="0">
          <a:schemeClr val="accent5">
            <a:tint val="80000"/>
          </a:schemeClr>
        </a:fillRef>
        <a:effectRef idx="0">
          <a:scrgbClr r="0" g="0" b="0"/>
        </a:effectRef>
        <a:fontRef idx="minor"/>
      </dsp:style>
      <dsp:txXfrm>
        <a:off x="5042370" y="2428365"/>
        <a:ext cx="301037" cy="5197906"/>
      </dsp:txXfrm>
    </dsp:sp>
    <dsp:sp modelId="{8A1B75E5-2871-4E73-8E87-48B086AD9A1A}">
      <dsp:nvSpPr>
        <dsp:cNvPr id="35" name="Freeform 34"/>
        <dsp:cNvSpPr/>
      </dsp:nvSpPr>
      <dsp:spPr bwMode="white">
        <a:xfrm>
          <a:off x="5845136" y="1003457"/>
          <a:ext cx="2428365" cy="421452"/>
        </a:xfrm>
        <a:custGeom>
          <a:avLst/>
          <a:gdLst/>
          <a:ahLst/>
          <a:cxnLst/>
          <a:pathLst>
            <a:path w="3824" h="664">
              <a:moveTo>
                <a:pt x="0" y="0"/>
              </a:moveTo>
              <a:lnTo>
                <a:pt x="0" y="332"/>
              </a:lnTo>
              <a:lnTo>
                <a:pt x="3824" y="332"/>
              </a:lnTo>
              <a:lnTo>
                <a:pt x="3824" y="664"/>
              </a:lnTo>
            </a:path>
          </a:pathLst>
        </a:custGeom>
      </dsp:spPr>
      <dsp:style>
        <a:lnRef idx="2">
          <a:schemeClr val="accent5">
            <a:tint val="99000"/>
          </a:schemeClr>
        </a:lnRef>
        <a:fillRef idx="0">
          <a:schemeClr val="accent5">
            <a:tint val="99000"/>
          </a:schemeClr>
        </a:fillRef>
        <a:effectRef idx="0">
          <a:scrgbClr r="0" g="0" b="0"/>
        </a:effectRef>
        <a:fontRef idx="minor"/>
      </dsp:style>
      <dsp:txXfrm>
        <a:off x="5845136" y="1003457"/>
        <a:ext cx="2428365" cy="421452"/>
      </dsp:txXfrm>
    </dsp:sp>
    <dsp:sp modelId="{1B4FE1BA-A7F2-4CED-B954-3F8B6831EF11}">
      <dsp:nvSpPr>
        <dsp:cNvPr id="38" name="Freeform 37"/>
        <dsp:cNvSpPr/>
      </dsp:nvSpPr>
      <dsp:spPr bwMode="white">
        <a:xfrm>
          <a:off x="7470736" y="2428365"/>
          <a:ext cx="301037" cy="923180"/>
        </a:xfrm>
        <a:custGeom>
          <a:avLst/>
          <a:gdLst/>
          <a:ahLst/>
          <a:cxnLst/>
          <a:pathLst>
            <a:path w="474" h="1454">
              <a:moveTo>
                <a:pt x="0" y="0"/>
              </a:moveTo>
              <a:lnTo>
                <a:pt x="0" y="1454"/>
              </a:lnTo>
              <a:lnTo>
                <a:pt x="474" y="1454"/>
              </a:lnTo>
            </a:path>
          </a:pathLst>
        </a:custGeom>
      </dsp:spPr>
      <dsp:style>
        <a:lnRef idx="2">
          <a:schemeClr val="accent5">
            <a:tint val="80000"/>
          </a:schemeClr>
        </a:lnRef>
        <a:fillRef idx="0">
          <a:schemeClr val="accent5">
            <a:tint val="80000"/>
          </a:schemeClr>
        </a:fillRef>
        <a:effectRef idx="0">
          <a:scrgbClr r="0" g="0" b="0"/>
        </a:effectRef>
        <a:fontRef idx="minor"/>
      </dsp:style>
      <dsp:txXfrm>
        <a:off x="7470736" y="2428365"/>
        <a:ext cx="301037" cy="923180"/>
      </dsp:txXfrm>
    </dsp:sp>
    <dsp:sp modelId="{98972810-3580-4206-ADC6-ECBE6CEA03D0}">
      <dsp:nvSpPr>
        <dsp:cNvPr id="41" name="Freeform 40"/>
        <dsp:cNvSpPr/>
      </dsp:nvSpPr>
      <dsp:spPr bwMode="white">
        <a:xfrm>
          <a:off x="7470736" y="2428365"/>
          <a:ext cx="301037" cy="2348089"/>
        </a:xfrm>
        <a:custGeom>
          <a:avLst/>
          <a:gdLst/>
          <a:ahLst/>
          <a:cxnLst/>
          <a:pathLst>
            <a:path w="474" h="3698">
              <a:moveTo>
                <a:pt x="0" y="0"/>
              </a:moveTo>
              <a:lnTo>
                <a:pt x="0" y="3698"/>
              </a:lnTo>
              <a:lnTo>
                <a:pt x="474" y="3698"/>
              </a:lnTo>
            </a:path>
          </a:pathLst>
        </a:custGeom>
      </dsp:spPr>
      <dsp:style>
        <a:lnRef idx="2">
          <a:schemeClr val="accent5">
            <a:tint val="80000"/>
          </a:schemeClr>
        </a:lnRef>
        <a:fillRef idx="0">
          <a:schemeClr val="accent5">
            <a:tint val="80000"/>
          </a:schemeClr>
        </a:fillRef>
        <a:effectRef idx="0">
          <a:scrgbClr r="0" g="0" b="0"/>
        </a:effectRef>
        <a:fontRef idx="minor"/>
      </dsp:style>
      <dsp:txXfrm>
        <a:off x="7470736" y="2428365"/>
        <a:ext cx="301037" cy="2348089"/>
      </dsp:txXfrm>
    </dsp:sp>
    <dsp:sp modelId="{36AF370C-4E25-4271-94AD-8CE655EA49A7}">
      <dsp:nvSpPr>
        <dsp:cNvPr id="44" name="Freeform 43"/>
        <dsp:cNvSpPr/>
      </dsp:nvSpPr>
      <dsp:spPr bwMode="white">
        <a:xfrm>
          <a:off x="7470736" y="2428365"/>
          <a:ext cx="301037" cy="3772998"/>
        </a:xfrm>
        <a:custGeom>
          <a:avLst/>
          <a:gdLst/>
          <a:ahLst/>
          <a:cxnLst/>
          <a:pathLst>
            <a:path w="474" h="5942">
              <a:moveTo>
                <a:pt x="0" y="0"/>
              </a:moveTo>
              <a:lnTo>
                <a:pt x="0" y="5942"/>
              </a:lnTo>
              <a:lnTo>
                <a:pt x="474" y="5942"/>
              </a:lnTo>
            </a:path>
          </a:pathLst>
        </a:custGeom>
      </dsp:spPr>
      <dsp:style>
        <a:lnRef idx="2">
          <a:schemeClr val="accent5">
            <a:tint val="80000"/>
          </a:schemeClr>
        </a:lnRef>
        <a:fillRef idx="0">
          <a:schemeClr val="accent5">
            <a:tint val="80000"/>
          </a:schemeClr>
        </a:fillRef>
        <a:effectRef idx="0">
          <a:scrgbClr r="0" g="0" b="0"/>
        </a:effectRef>
        <a:fontRef idx="minor"/>
      </dsp:style>
      <dsp:txXfrm>
        <a:off x="7470736" y="2428365"/>
        <a:ext cx="301037" cy="3772998"/>
      </dsp:txXfrm>
    </dsp:sp>
    <dsp:sp modelId="{EFBA4077-1D03-43AC-9C43-E106F68CE592}">
      <dsp:nvSpPr>
        <dsp:cNvPr id="47" name="Freeform 46"/>
        <dsp:cNvSpPr/>
      </dsp:nvSpPr>
      <dsp:spPr bwMode="white">
        <a:xfrm>
          <a:off x="7470736" y="2428365"/>
          <a:ext cx="301037" cy="5197906"/>
        </a:xfrm>
        <a:custGeom>
          <a:avLst/>
          <a:gdLst/>
          <a:ahLst/>
          <a:cxnLst/>
          <a:pathLst>
            <a:path w="474" h="8186">
              <a:moveTo>
                <a:pt x="0" y="0"/>
              </a:moveTo>
              <a:lnTo>
                <a:pt x="0" y="8186"/>
              </a:lnTo>
              <a:lnTo>
                <a:pt x="474" y="8186"/>
              </a:lnTo>
            </a:path>
          </a:pathLst>
        </a:custGeom>
      </dsp:spPr>
      <dsp:style>
        <a:lnRef idx="2">
          <a:schemeClr val="accent5">
            <a:tint val="80000"/>
          </a:schemeClr>
        </a:lnRef>
        <a:fillRef idx="0">
          <a:schemeClr val="accent5">
            <a:tint val="80000"/>
          </a:schemeClr>
        </a:fillRef>
        <a:effectRef idx="0">
          <a:scrgbClr r="0" g="0" b="0"/>
        </a:effectRef>
        <a:fontRef idx="minor"/>
      </dsp:style>
      <dsp:txXfrm>
        <a:off x="7470736" y="2428365"/>
        <a:ext cx="301037" cy="5197906"/>
      </dsp:txXfrm>
    </dsp:sp>
    <dsp:sp modelId="{0C13E2D1-AED0-4153-9A22-86FB7E913C7A}">
      <dsp:nvSpPr>
        <dsp:cNvPr id="3" name="Rectangles 2"/>
        <dsp:cNvSpPr/>
      </dsp:nvSpPr>
      <dsp:spPr bwMode="white">
        <a:xfrm>
          <a:off x="4841679" y="0"/>
          <a:ext cx="2006914" cy="1003457"/>
        </a:xfrm>
        <a:prstGeom prst="rect">
          <a:avLst/>
        </a:prstGeom>
      </dsp:spPr>
      <dsp:style>
        <a:lnRef idx="2">
          <a:schemeClr val="lt1"/>
        </a:lnRef>
        <a:fillRef idx="1">
          <a:schemeClr val="accent5">
            <a:shade val="8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IT Services Firms</a:t>
          </a:r>
        </a:p>
      </dsp:txBody>
      <dsp:txXfrm>
        <a:off x="4841679" y="0"/>
        <a:ext cx="2006914" cy="1003457"/>
      </dsp:txXfrm>
    </dsp:sp>
    <dsp:sp modelId="{99D373F2-A102-495C-A8A8-A517964535F8}">
      <dsp:nvSpPr>
        <dsp:cNvPr id="6" name="Rectangles 5"/>
        <dsp:cNvSpPr/>
      </dsp:nvSpPr>
      <dsp:spPr bwMode="white">
        <a:xfrm>
          <a:off x="2413314" y="1424909"/>
          <a:ext cx="2006914" cy="1003457"/>
        </a:xfrm>
        <a:prstGeom prst="rect">
          <a:avLst/>
        </a:prstGeom>
      </dsp:spPr>
      <dsp:style>
        <a:lnRef idx="2">
          <a:schemeClr val="lt1"/>
        </a:lnRef>
        <a:fillRef idx="1">
          <a:schemeClr val="accent5">
            <a:tint val="99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Consulting</a:t>
          </a:r>
        </a:p>
      </dsp:txBody>
      <dsp:txXfrm>
        <a:off x="2413314" y="1424909"/>
        <a:ext cx="2006914" cy="1003457"/>
      </dsp:txXfrm>
    </dsp:sp>
    <dsp:sp modelId="{4B51D302-0475-40EA-9E28-281E74A62B1A}">
      <dsp:nvSpPr>
        <dsp:cNvPr id="9" name="Rectangles 8"/>
        <dsp:cNvSpPr/>
      </dsp:nvSpPr>
      <dsp:spPr bwMode="white">
        <a:xfrm>
          <a:off x="2915042" y="2849817"/>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Financial Services</a:t>
          </a:r>
        </a:p>
      </dsp:txBody>
      <dsp:txXfrm>
        <a:off x="2915042" y="2849817"/>
        <a:ext cx="2006914" cy="1003457"/>
      </dsp:txXfrm>
    </dsp:sp>
    <dsp:sp modelId="{560D052B-AA49-4E58-AF0B-2A784A5775CE}">
      <dsp:nvSpPr>
        <dsp:cNvPr id="12" name="Rectangles 11"/>
        <dsp:cNvSpPr/>
      </dsp:nvSpPr>
      <dsp:spPr bwMode="white">
        <a:xfrm>
          <a:off x="2915042" y="4274726"/>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Manufacturing</a:t>
          </a:r>
        </a:p>
      </dsp:txBody>
      <dsp:txXfrm>
        <a:off x="2915042" y="4274726"/>
        <a:ext cx="2006914" cy="1003457"/>
      </dsp:txXfrm>
    </dsp:sp>
    <dsp:sp modelId="{5914FA7A-63E3-412F-8399-739FD0FDEAFB}">
      <dsp:nvSpPr>
        <dsp:cNvPr id="15" name="Rectangles 14"/>
        <dsp:cNvSpPr/>
      </dsp:nvSpPr>
      <dsp:spPr bwMode="white">
        <a:xfrm>
          <a:off x="2915042" y="5699635"/>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Travel and Transport</a:t>
          </a:r>
        </a:p>
      </dsp:txBody>
      <dsp:txXfrm>
        <a:off x="2915042" y="5699635"/>
        <a:ext cx="2006914" cy="1003457"/>
      </dsp:txXfrm>
    </dsp:sp>
    <dsp:sp modelId="{BFF48D8C-55FA-495A-AC8E-60F0081B66AE}">
      <dsp:nvSpPr>
        <dsp:cNvPr id="18" name="Rectangles 17"/>
        <dsp:cNvSpPr/>
      </dsp:nvSpPr>
      <dsp:spPr bwMode="white">
        <a:xfrm>
          <a:off x="2915042" y="7124543"/>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Government</a:t>
          </a:r>
        </a:p>
      </dsp:txBody>
      <dsp:txXfrm>
        <a:off x="2915042" y="7124543"/>
        <a:ext cx="2006914" cy="1003457"/>
      </dsp:txXfrm>
    </dsp:sp>
    <dsp:sp modelId="{407C566D-54A0-41B4-912E-84DF54B1EB01}">
      <dsp:nvSpPr>
        <dsp:cNvPr id="21" name="Rectangles 20"/>
        <dsp:cNvSpPr/>
      </dsp:nvSpPr>
      <dsp:spPr bwMode="white">
        <a:xfrm>
          <a:off x="4841679" y="1424909"/>
          <a:ext cx="2006914" cy="1003457"/>
        </a:xfrm>
        <a:prstGeom prst="rect">
          <a:avLst/>
        </a:prstGeom>
      </dsp:spPr>
      <dsp:style>
        <a:lnRef idx="2">
          <a:schemeClr val="lt1"/>
        </a:lnRef>
        <a:fillRef idx="1">
          <a:schemeClr val="accent5">
            <a:tint val="99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System Integration and Software Development</a:t>
          </a:r>
        </a:p>
      </dsp:txBody>
      <dsp:txXfrm>
        <a:off x="4841679" y="1424909"/>
        <a:ext cx="2006914" cy="1003457"/>
      </dsp:txXfrm>
    </dsp:sp>
    <dsp:sp modelId="{EF4FAE89-3751-4E36-9DB5-467C66BD7B47}">
      <dsp:nvSpPr>
        <dsp:cNvPr id="24" name="Rectangles 23"/>
        <dsp:cNvSpPr/>
      </dsp:nvSpPr>
      <dsp:spPr bwMode="white">
        <a:xfrm>
          <a:off x="5343407" y="2849817"/>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SAP</a:t>
          </a:r>
        </a:p>
      </dsp:txBody>
      <dsp:txXfrm>
        <a:off x="5343407" y="2849817"/>
        <a:ext cx="2006914" cy="1003457"/>
      </dsp:txXfrm>
    </dsp:sp>
    <dsp:sp modelId="{DDF16841-53DA-4989-BB1D-F818CA74F699}">
      <dsp:nvSpPr>
        <dsp:cNvPr id="27" name="Rectangles 26"/>
        <dsp:cNvSpPr/>
      </dsp:nvSpPr>
      <dsp:spPr bwMode="white">
        <a:xfrm>
          <a:off x="5343407" y="4274726"/>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Oracle</a:t>
          </a:r>
        </a:p>
      </dsp:txBody>
      <dsp:txXfrm>
        <a:off x="5343407" y="4274726"/>
        <a:ext cx="2006914" cy="1003457"/>
      </dsp:txXfrm>
    </dsp:sp>
    <dsp:sp modelId="{E77C2D38-A273-4D0B-8ED8-A6EDC4568F99}">
      <dsp:nvSpPr>
        <dsp:cNvPr id="30" name="Rectangles 29"/>
        <dsp:cNvSpPr/>
      </dsp:nvSpPr>
      <dsp:spPr bwMode="white">
        <a:xfrm>
          <a:off x="5343407" y="5699635"/>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Mobile</a:t>
          </a:r>
        </a:p>
      </dsp:txBody>
      <dsp:txXfrm>
        <a:off x="5343407" y="5699635"/>
        <a:ext cx="2006914" cy="1003457"/>
      </dsp:txXfrm>
    </dsp:sp>
    <dsp:sp modelId="{7F47210B-D5BC-466C-A190-DEB9D65BF61D}">
      <dsp:nvSpPr>
        <dsp:cNvPr id="33" name="Rectangles 32"/>
        <dsp:cNvSpPr/>
      </dsp:nvSpPr>
      <dsp:spPr bwMode="white">
        <a:xfrm>
          <a:off x="5343407" y="7124543"/>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Application Development</a:t>
          </a:r>
        </a:p>
      </dsp:txBody>
      <dsp:txXfrm>
        <a:off x="5343407" y="7124543"/>
        <a:ext cx="2006914" cy="1003457"/>
      </dsp:txXfrm>
    </dsp:sp>
    <dsp:sp modelId="{ADF19583-EF5E-4CAB-A510-32F8DAC8CD49}">
      <dsp:nvSpPr>
        <dsp:cNvPr id="36" name="Rectangles 35"/>
        <dsp:cNvSpPr/>
      </dsp:nvSpPr>
      <dsp:spPr bwMode="white">
        <a:xfrm>
          <a:off x="7270044" y="1424909"/>
          <a:ext cx="2006914" cy="1003457"/>
        </a:xfrm>
        <a:prstGeom prst="rect">
          <a:avLst/>
        </a:prstGeom>
      </dsp:spPr>
      <dsp:style>
        <a:lnRef idx="2">
          <a:schemeClr val="lt1"/>
        </a:lnRef>
        <a:fillRef idx="1">
          <a:schemeClr val="accent5">
            <a:tint val="99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Technology Services</a:t>
          </a:r>
        </a:p>
      </dsp:txBody>
      <dsp:txXfrm>
        <a:off x="7270044" y="1424909"/>
        <a:ext cx="2006914" cy="1003457"/>
      </dsp:txXfrm>
    </dsp:sp>
    <dsp:sp modelId="{A740CBDB-8E70-4C8E-922D-2BC44A5C686A}">
      <dsp:nvSpPr>
        <dsp:cNvPr id="39" name="Rectangles 38"/>
        <dsp:cNvSpPr/>
      </dsp:nvSpPr>
      <dsp:spPr bwMode="white">
        <a:xfrm>
          <a:off x="7771773" y="2849817"/>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Application Management</a:t>
          </a:r>
        </a:p>
      </dsp:txBody>
      <dsp:txXfrm>
        <a:off x="7771773" y="2849817"/>
        <a:ext cx="2006914" cy="1003457"/>
      </dsp:txXfrm>
    </dsp:sp>
    <dsp:sp modelId="{309E55F2-2F14-4AEF-BB7A-BD12CABCBF0B}">
      <dsp:nvSpPr>
        <dsp:cNvPr id="42" name="Rectangles 41"/>
        <dsp:cNvSpPr/>
      </dsp:nvSpPr>
      <dsp:spPr bwMode="white">
        <a:xfrm>
          <a:off x="7771773" y="4274726"/>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Desktop Devices</a:t>
          </a:r>
        </a:p>
      </dsp:txBody>
      <dsp:txXfrm>
        <a:off x="7771773" y="4274726"/>
        <a:ext cx="2006914" cy="1003457"/>
      </dsp:txXfrm>
    </dsp:sp>
    <dsp:sp modelId="{3CA500DD-0C35-4D11-93FB-DD80D35E89EC}">
      <dsp:nvSpPr>
        <dsp:cNvPr id="45" name="Rectangles 44"/>
        <dsp:cNvSpPr/>
      </dsp:nvSpPr>
      <dsp:spPr bwMode="white">
        <a:xfrm>
          <a:off x="7771773" y="5699635"/>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Servers</a:t>
          </a:r>
        </a:p>
      </dsp:txBody>
      <dsp:txXfrm>
        <a:off x="7771773" y="5699635"/>
        <a:ext cx="2006914" cy="1003457"/>
      </dsp:txXfrm>
    </dsp:sp>
    <dsp:sp modelId="{234C1F57-ACEC-49F1-835C-1A1E6F1DA4B8}">
      <dsp:nvSpPr>
        <dsp:cNvPr id="48" name="Rectangles 47"/>
        <dsp:cNvSpPr/>
      </dsp:nvSpPr>
      <dsp:spPr bwMode="white">
        <a:xfrm>
          <a:off x="7771773" y="7124543"/>
          <a:ext cx="2006914" cy="1003457"/>
        </a:xfrm>
        <a:prstGeom prst="rect">
          <a:avLst/>
        </a:prstGeom>
      </dsp:spPr>
      <dsp:style>
        <a:lnRef idx="2">
          <a:schemeClr val="lt1"/>
        </a:lnRef>
        <a:fillRef idx="1">
          <a:schemeClr val="accent5">
            <a:tint val="80000"/>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dirty="0"/>
            <a:t>Networks</a:t>
          </a:r>
        </a:p>
      </dsp:txBody>
      <dsp:txXfrm>
        <a:off x="7771773" y="7124543"/>
        <a:ext cx="2006914" cy="1003457"/>
      </dsp:txXfrm>
    </dsp:sp>
    <dsp:sp modelId="{7F506FB9-2B1A-4821-B9F7-FB7680DD6BE4}">
      <dsp:nvSpPr>
        <dsp:cNvPr id="4" name="Rectangles 3" hidden="1"/>
        <dsp:cNvSpPr/>
      </dsp:nvSpPr>
      <dsp:spPr>
        <a:xfrm>
          <a:off x="4841679" y="0"/>
          <a:ext cx="401383" cy="1003457"/>
        </a:xfrm>
        <a:prstGeom prst="rect">
          <a:avLst/>
        </a:prstGeom>
      </dsp:spPr>
      <dsp:txXfrm>
        <a:off x="4841679" y="0"/>
        <a:ext cx="401383" cy="1003457"/>
      </dsp:txXfrm>
    </dsp:sp>
    <dsp:sp modelId="{B8E9A9CD-6471-402D-9CFD-D8695A10B7D6}">
      <dsp:nvSpPr>
        <dsp:cNvPr id="7" name="Rectangles 6" hidden="1"/>
        <dsp:cNvSpPr/>
      </dsp:nvSpPr>
      <dsp:spPr>
        <a:xfrm>
          <a:off x="2413314" y="1424909"/>
          <a:ext cx="401383" cy="1003457"/>
        </a:xfrm>
        <a:prstGeom prst="rect">
          <a:avLst/>
        </a:prstGeom>
      </dsp:spPr>
      <dsp:txXfrm>
        <a:off x="2413314" y="1424909"/>
        <a:ext cx="401383" cy="1003457"/>
      </dsp:txXfrm>
    </dsp:sp>
    <dsp:sp modelId="{47EAFBE3-37DD-4FE7-BAFB-C4D83023E240}">
      <dsp:nvSpPr>
        <dsp:cNvPr id="10" name="Rectangles 9" hidden="1"/>
        <dsp:cNvSpPr/>
      </dsp:nvSpPr>
      <dsp:spPr>
        <a:xfrm>
          <a:off x="2915042" y="2849817"/>
          <a:ext cx="401383" cy="1003457"/>
        </a:xfrm>
        <a:prstGeom prst="rect">
          <a:avLst/>
        </a:prstGeom>
      </dsp:spPr>
      <dsp:txXfrm>
        <a:off x="2915042" y="2849817"/>
        <a:ext cx="401383" cy="1003457"/>
      </dsp:txXfrm>
    </dsp:sp>
    <dsp:sp modelId="{749982A6-056D-4AFB-A515-06C955EF4DF0}">
      <dsp:nvSpPr>
        <dsp:cNvPr id="13" name="Rectangles 12" hidden="1"/>
        <dsp:cNvSpPr/>
      </dsp:nvSpPr>
      <dsp:spPr>
        <a:xfrm>
          <a:off x="2915042" y="4274726"/>
          <a:ext cx="401383" cy="1003457"/>
        </a:xfrm>
        <a:prstGeom prst="rect">
          <a:avLst/>
        </a:prstGeom>
      </dsp:spPr>
      <dsp:txXfrm>
        <a:off x="2915042" y="4274726"/>
        <a:ext cx="401383" cy="1003457"/>
      </dsp:txXfrm>
    </dsp:sp>
    <dsp:sp modelId="{51303799-41E8-4DB5-B20C-A16F8CAEC0B9}">
      <dsp:nvSpPr>
        <dsp:cNvPr id="16" name="Rectangles 15" hidden="1"/>
        <dsp:cNvSpPr/>
      </dsp:nvSpPr>
      <dsp:spPr>
        <a:xfrm>
          <a:off x="2915042" y="5699635"/>
          <a:ext cx="401383" cy="1003457"/>
        </a:xfrm>
        <a:prstGeom prst="rect">
          <a:avLst/>
        </a:prstGeom>
      </dsp:spPr>
      <dsp:txXfrm>
        <a:off x="2915042" y="5699635"/>
        <a:ext cx="401383" cy="1003457"/>
      </dsp:txXfrm>
    </dsp:sp>
    <dsp:sp modelId="{92CECA3D-30FB-490D-A15F-56368C057FAC}">
      <dsp:nvSpPr>
        <dsp:cNvPr id="19" name="Rectangles 18" hidden="1"/>
        <dsp:cNvSpPr/>
      </dsp:nvSpPr>
      <dsp:spPr>
        <a:xfrm>
          <a:off x="2915042" y="7124543"/>
          <a:ext cx="401383" cy="1003457"/>
        </a:xfrm>
        <a:prstGeom prst="rect">
          <a:avLst/>
        </a:prstGeom>
      </dsp:spPr>
      <dsp:txXfrm>
        <a:off x="2915042" y="7124543"/>
        <a:ext cx="401383" cy="1003457"/>
      </dsp:txXfrm>
    </dsp:sp>
    <dsp:sp modelId="{E4DEF6EE-0F0F-4DA2-B7A8-8871919E0A41}">
      <dsp:nvSpPr>
        <dsp:cNvPr id="22" name="Rectangles 21" hidden="1"/>
        <dsp:cNvSpPr/>
      </dsp:nvSpPr>
      <dsp:spPr>
        <a:xfrm>
          <a:off x="4841679" y="1424909"/>
          <a:ext cx="401383" cy="1003457"/>
        </a:xfrm>
        <a:prstGeom prst="rect">
          <a:avLst/>
        </a:prstGeom>
      </dsp:spPr>
      <dsp:txXfrm>
        <a:off x="4841679" y="1424909"/>
        <a:ext cx="401383" cy="1003457"/>
      </dsp:txXfrm>
    </dsp:sp>
    <dsp:sp modelId="{825335CB-30F2-4227-8B73-C153D6CA015F}">
      <dsp:nvSpPr>
        <dsp:cNvPr id="25" name="Rectangles 24" hidden="1"/>
        <dsp:cNvSpPr/>
      </dsp:nvSpPr>
      <dsp:spPr>
        <a:xfrm>
          <a:off x="5343407" y="2849817"/>
          <a:ext cx="401383" cy="1003457"/>
        </a:xfrm>
        <a:prstGeom prst="rect">
          <a:avLst/>
        </a:prstGeom>
      </dsp:spPr>
      <dsp:txXfrm>
        <a:off x="5343407" y="2849817"/>
        <a:ext cx="401383" cy="1003457"/>
      </dsp:txXfrm>
    </dsp:sp>
    <dsp:sp modelId="{7AAF13A4-49E9-4568-B0C3-FD84C8C8B04A}">
      <dsp:nvSpPr>
        <dsp:cNvPr id="28" name="Rectangles 27" hidden="1"/>
        <dsp:cNvSpPr/>
      </dsp:nvSpPr>
      <dsp:spPr>
        <a:xfrm>
          <a:off x="5343407" y="4274726"/>
          <a:ext cx="401383" cy="1003457"/>
        </a:xfrm>
        <a:prstGeom prst="rect">
          <a:avLst/>
        </a:prstGeom>
      </dsp:spPr>
      <dsp:txXfrm>
        <a:off x="5343407" y="4274726"/>
        <a:ext cx="401383" cy="1003457"/>
      </dsp:txXfrm>
    </dsp:sp>
    <dsp:sp modelId="{915CECB7-8F0D-4AC1-90CC-ADE30C59BC02}">
      <dsp:nvSpPr>
        <dsp:cNvPr id="31" name="Rectangles 30" hidden="1"/>
        <dsp:cNvSpPr/>
      </dsp:nvSpPr>
      <dsp:spPr>
        <a:xfrm>
          <a:off x="5343407" y="5699635"/>
          <a:ext cx="401383" cy="1003457"/>
        </a:xfrm>
        <a:prstGeom prst="rect">
          <a:avLst/>
        </a:prstGeom>
      </dsp:spPr>
      <dsp:txXfrm>
        <a:off x="5343407" y="5699635"/>
        <a:ext cx="401383" cy="1003457"/>
      </dsp:txXfrm>
    </dsp:sp>
    <dsp:sp modelId="{158CF22A-7709-4505-BCF2-B8DDCC08AB4F}">
      <dsp:nvSpPr>
        <dsp:cNvPr id="34" name="Rectangles 33" hidden="1"/>
        <dsp:cNvSpPr/>
      </dsp:nvSpPr>
      <dsp:spPr>
        <a:xfrm>
          <a:off x="5343407" y="7124543"/>
          <a:ext cx="401383" cy="1003457"/>
        </a:xfrm>
        <a:prstGeom prst="rect">
          <a:avLst/>
        </a:prstGeom>
      </dsp:spPr>
      <dsp:txXfrm>
        <a:off x="5343407" y="7124543"/>
        <a:ext cx="401383" cy="1003457"/>
      </dsp:txXfrm>
    </dsp:sp>
    <dsp:sp modelId="{94371EF2-7DA4-4301-9095-4A1EF804966A}">
      <dsp:nvSpPr>
        <dsp:cNvPr id="37" name="Rectangles 36" hidden="1"/>
        <dsp:cNvSpPr/>
      </dsp:nvSpPr>
      <dsp:spPr>
        <a:xfrm>
          <a:off x="7270044" y="1424909"/>
          <a:ext cx="401383" cy="1003457"/>
        </a:xfrm>
        <a:prstGeom prst="rect">
          <a:avLst/>
        </a:prstGeom>
      </dsp:spPr>
      <dsp:txXfrm>
        <a:off x="7270044" y="1424909"/>
        <a:ext cx="401383" cy="1003457"/>
      </dsp:txXfrm>
    </dsp:sp>
    <dsp:sp modelId="{A8A835AA-5DEF-44E0-895D-B8C2632B78C9}">
      <dsp:nvSpPr>
        <dsp:cNvPr id="40" name="Rectangles 39" hidden="1"/>
        <dsp:cNvSpPr/>
      </dsp:nvSpPr>
      <dsp:spPr>
        <a:xfrm>
          <a:off x="7771773" y="2849817"/>
          <a:ext cx="401383" cy="1003457"/>
        </a:xfrm>
        <a:prstGeom prst="rect">
          <a:avLst/>
        </a:prstGeom>
      </dsp:spPr>
      <dsp:txXfrm>
        <a:off x="7771773" y="2849817"/>
        <a:ext cx="401383" cy="1003457"/>
      </dsp:txXfrm>
    </dsp:sp>
    <dsp:sp modelId="{85F62687-298F-4615-B2D5-C248DD156840}">
      <dsp:nvSpPr>
        <dsp:cNvPr id="43" name="Rectangles 42" hidden="1"/>
        <dsp:cNvSpPr/>
      </dsp:nvSpPr>
      <dsp:spPr>
        <a:xfrm>
          <a:off x="7771773" y="4274726"/>
          <a:ext cx="401383" cy="1003457"/>
        </a:xfrm>
        <a:prstGeom prst="rect">
          <a:avLst/>
        </a:prstGeom>
      </dsp:spPr>
      <dsp:txXfrm>
        <a:off x="7771773" y="4274726"/>
        <a:ext cx="401383" cy="1003457"/>
      </dsp:txXfrm>
    </dsp:sp>
    <dsp:sp modelId="{BF62DFE3-79D8-462B-876C-ACFC62FB55D2}">
      <dsp:nvSpPr>
        <dsp:cNvPr id="46" name="Rectangles 45" hidden="1"/>
        <dsp:cNvSpPr/>
      </dsp:nvSpPr>
      <dsp:spPr>
        <a:xfrm>
          <a:off x="7771773" y="5699635"/>
          <a:ext cx="401383" cy="1003457"/>
        </a:xfrm>
        <a:prstGeom prst="rect">
          <a:avLst/>
        </a:prstGeom>
      </dsp:spPr>
      <dsp:txXfrm>
        <a:off x="7771773" y="5699635"/>
        <a:ext cx="401383" cy="1003457"/>
      </dsp:txXfrm>
    </dsp:sp>
    <dsp:sp modelId="{3BA06568-2C10-439F-BD64-5AC6BB14610D}">
      <dsp:nvSpPr>
        <dsp:cNvPr id="49" name="Rectangles 48" hidden="1"/>
        <dsp:cNvSpPr/>
      </dsp:nvSpPr>
      <dsp:spPr>
        <a:xfrm>
          <a:off x="7771773" y="7124543"/>
          <a:ext cx="401383" cy="1003457"/>
        </a:xfrm>
        <a:prstGeom prst="rect">
          <a:avLst/>
        </a:prstGeom>
      </dsp:spPr>
      <dsp:txXfrm>
        <a:off x="7771773" y="7124543"/>
        <a:ext cx="401383" cy="100345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type="round1Rect" r:blip="" rot="270">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type="rect" r:blip="" rot="270"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type="round1Rect" r:blip="" rot="180">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type="rect" r:blip="" rot="180"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type="round1Rect" r:blip="" rot="90">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type="rect" r:blip="" rot="90"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A33356-639E-F44D-97F6-77E05DC3366D}"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2C36F0-DD85-C04E-8FF4-5C424DEF99C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8A5F1-FC73-4832-98BA-D0BD25E5A626}"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3ABF-D706-4959-ACF4-B467BEA00A52}"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1626870" rtl="0" eaLnBrk="1" latinLnBrk="0" hangingPunct="1">
      <a:defRPr sz="2135" kern="1200">
        <a:solidFill>
          <a:schemeClr val="tx1"/>
        </a:solidFill>
        <a:latin typeface="+mn-lt"/>
        <a:ea typeface="+mn-ea"/>
        <a:cs typeface="+mn-cs"/>
      </a:defRPr>
    </a:lvl1pPr>
    <a:lvl2pPr marL="813435" algn="l" defTabSz="1626870" rtl="0" eaLnBrk="1" latinLnBrk="0" hangingPunct="1">
      <a:defRPr sz="2135" kern="1200">
        <a:solidFill>
          <a:schemeClr val="tx1"/>
        </a:solidFill>
        <a:latin typeface="+mn-lt"/>
        <a:ea typeface="+mn-ea"/>
        <a:cs typeface="+mn-cs"/>
      </a:defRPr>
    </a:lvl2pPr>
    <a:lvl3pPr marL="1626870" algn="l" defTabSz="1626870" rtl="0" eaLnBrk="1" latinLnBrk="0" hangingPunct="1">
      <a:defRPr sz="2135" kern="1200">
        <a:solidFill>
          <a:schemeClr val="tx1"/>
        </a:solidFill>
        <a:latin typeface="+mn-lt"/>
        <a:ea typeface="+mn-ea"/>
        <a:cs typeface="+mn-cs"/>
      </a:defRPr>
    </a:lvl3pPr>
    <a:lvl4pPr marL="2440305" algn="l" defTabSz="1626870" rtl="0" eaLnBrk="1" latinLnBrk="0" hangingPunct="1">
      <a:defRPr sz="2135" kern="1200">
        <a:solidFill>
          <a:schemeClr val="tx1"/>
        </a:solidFill>
        <a:latin typeface="+mn-lt"/>
        <a:ea typeface="+mn-ea"/>
        <a:cs typeface="+mn-cs"/>
      </a:defRPr>
    </a:lvl4pPr>
    <a:lvl5pPr marL="3253740" algn="l" defTabSz="1626870" rtl="0" eaLnBrk="1" latinLnBrk="0" hangingPunct="1">
      <a:defRPr sz="2135" kern="1200">
        <a:solidFill>
          <a:schemeClr val="tx1"/>
        </a:solidFill>
        <a:latin typeface="+mn-lt"/>
        <a:ea typeface="+mn-ea"/>
        <a:cs typeface="+mn-cs"/>
      </a:defRPr>
    </a:lvl5pPr>
    <a:lvl6pPr marL="4066540" algn="l" defTabSz="1626870" rtl="0" eaLnBrk="1" latinLnBrk="0" hangingPunct="1">
      <a:defRPr sz="2135" kern="1200">
        <a:solidFill>
          <a:schemeClr val="tx1"/>
        </a:solidFill>
        <a:latin typeface="+mn-lt"/>
        <a:ea typeface="+mn-ea"/>
        <a:cs typeface="+mn-cs"/>
      </a:defRPr>
    </a:lvl6pPr>
    <a:lvl7pPr marL="4879975" algn="l" defTabSz="1626870" rtl="0" eaLnBrk="1" latinLnBrk="0" hangingPunct="1">
      <a:defRPr sz="2135" kern="1200">
        <a:solidFill>
          <a:schemeClr val="tx1"/>
        </a:solidFill>
        <a:latin typeface="+mn-lt"/>
        <a:ea typeface="+mn-ea"/>
        <a:cs typeface="+mn-cs"/>
      </a:defRPr>
    </a:lvl7pPr>
    <a:lvl8pPr marL="5693410" algn="l" defTabSz="1626870" rtl="0" eaLnBrk="1" latinLnBrk="0" hangingPunct="1">
      <a:defRPr sz="2135" kern="1200">
        <a:solidFill>
          <a:schemeClr val="tx1"/>
        </a:solidFill>
        <a:latin typeface="+mn-lt"/>
        <a:ea typeface="+mn-ea"/>
        <a:cs typeface="+mn-cs"/>
      </a:defRPr>
    </a:lvl8pPr>
    <a:lvl9pPr marL="6506845" algn="l" defTabSz="1626870" rtl="0" eaLnBrk="1" latinLnBrk="0" hangingPunct="1">
      <a:defRPr sz="2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Henry </a:t>
            </a:r>
            <a:r>
              <a:rPr lang="en-GB" dirty="0" err="1"/>
              <a:t>Mintzberg</a:t>
            </a:r>
            <a:r>
              <a:rPr lang="en-GB" dirty="0"/>
              <a:t> identified that planned strategies</a:t>
            </a:r>
            <a:r>
              <a:rPr lang="en-GB" baseline="0" dirty="0"/>
              <a:t> often did not survive contact with managers, customers and the business environment. </a:t>
            </a:r>
            <a:endParaRPr lang="en-GB" baseline="0" dirty="0"/>
          </a:p>
          <a:p>
            <a:endParaRPr lang="en-GB" baseline="0" dirty="0"/>
          </a:p>
          <a:p>
            <a:r>
              <a:rPr lang="en-GB" baseline="0" dirty="0"/>
              <a:t>He observed that unplanned events also shape strategy and that the realised strategy that actually unfolded over time was a combination of the deliberate planning and of emergence.  Companies adapt and improvise as events occur; perhaps a serendipitous discovery or the emergence of a new business model in a rival firm.</a:t>
            </a:r>
            <a:endParaRPr lang="en-GB" baseline="0" dirty="0"/>
          </a:p>
          <a:p>
            <a:endParaRPr lang="en-GB" baseline="0" dirty="0"/>
          </a:p>
          <a:p>
            <a:r>
              <a:rPr lang="en-GB" baseline="0" dirty="0"/>
              <a:t>We can see many changes occurring at present as a result of technology innovation and globalisation, particularly in the exploitation of platforms such as Amazon, Uber and e-bay and of ecosystems like Apple and Android.  Amazon has disrupted retailing very significantly and Uber is changing the way we acquire and pay for taxi rides. Both firms are evolving rapidly.  Amazon is now seeking to enter the groceries market place as well as extending its logistics and delivery activities in areas once dominated by state owned post offices. Uber is experimenting with add-on services to its platform and is expected in the future to  become a platform for sharing driverless cars.</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Organisation</a:t>
            </a:r>
            <a:r>
              <a:rPr lang="en-US" dirty="0"/>
              <a:t> by Service v organization by industry sector</a:t>
            </a:r>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1001596" y="1928923"/>
            <a:ext cx="16284808" cy="6439825"/>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10" name="Rectangle 9"/>
          <p:cNvSpPr/>
          <p:nvPr/>
        </p:nvSpPr>
        <p:spPr>
          <a:xfrm>
            <a:off x="0" y="2"/>
            <a:ext cx="18288000" cy="1028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45027" tIns="122513" rIns="245027" bIns="122513" rtlCol="0" anchor="ctr"/>
          <a:lstStyle/>
          <a:p>
            <a:pPr algn="ctr"/>
            <a:endParaRPr lang="en-GB" sz="4805"/>
          </a:p>
        </p:txBody>
      </p:sp>
      <p:pic>
        <p:nvPicPr>
          <p:cNvPr id="5" name="Picture 4" descr="Divider_page_1_Green.png"/>
          <p:cNvPicPr>
            <a:picLocks noChangeAspect="1"/>
          </p:cNvPicPr>
          <p:nvPr/>
        </p:nvPicPr>
        <p:blipFill>
          <a:blip r:embed="rId2" cstate="print"/>
          <a:stretch>
            <a:fillRect/>
          </a:stretch>
        </p:blipFill>
        <p:spPr>
          <a:xfrm>
            <a:off x="2" y="1"/>
            <a:ext cx="8549384" cy="6974047"/>
          </a:xfrm>
          <a:prstGeom prst="rect">
            <a:avLst/>
          </a:prstGeom>
        </p:spPr>
      </p:pic>
      <p:sp>
        <p:nvSpPr>
          <p:cNvPr id="2" name="Title 1"/>
          <p:cNvSpPr>
            <a:spLocks noGrp="1"/>
          </p:cNvSpPr>
          <p:nvPr>
            <p:ph type="title" hasCustomPrompt="1"/>
          </p:nvPr>
        </p:nvSpPr>
        <p:spPr>
          <a:xfrm>
            <a:off x="549497" y="314802"/>
            <a:ext cx="7702210" cy="3610591"/>
          </a:xfrm>
        </p:spPr>
        <p:txBody>
          <a:bodyPr anchor="t">
            <a:normAutofit/>
          </a:bodyPr>
          <a:lstStyle>
            <a:lvl1pPr algn="l">
              <a:lnSpc>
                <a:spcPct val="100000"/>
              </a:lnSpc>
              <a:defRPr sz="4200" b="1" cap="none">
                <a:solidFill>
                  <a:schemeClr val="bg1"/>
                </a:solidFill>
              </a:defRPr>
            </a:lvl1pPr>
          </a:lstStyle>
          <a:p>
            <a:r>
              <a:rPr lang="en-US" dirty="0"/>
              <a:t>CLICK TO EDIT MASTER TITLE STYLE</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picture white">
    <p:bg>
      <p:bgPr>
        <a:solidFill>
          <a:srgbClr val="FFE2C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30720" y="1033176"/>
            <a:ext cx="16226559"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7" name="Text Placeholder 3"/>
          <p:cNvSpPr>
            <a:spLocks noGrp="1"/>
          </p:cNvSpPr>
          <p:nvPr>
            <p:ph type="body" sz="half" idx="2" hasCustomPrompt="1"/>
          </p:nvPr>
        </p:nvSpPr>
        <p:spPr>
          <a:xfrm>
            <a:off x="1030722" y="2198368"/>
            <a:ext cx="6923532" cy="6130623"/>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
        <p:nvSpPr>
          <p:cNvPr id="1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 white">
    <p:bg>
      <p:bgPr>
        <a:solidFill>
          <a:srgbClr val="B6D3F0"/>
        </a:solidFill>
        <a:effectLst/>
      </p:bgPr>
    </p:bg>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End white">
    <p:bg>
      <p:bgPr>
        <a:solidFill>
          <a:srgbClr val="FFE2C3"/>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End white">
    <p:bg>
      <p:bgPr>
        <a:solidFill>
          <a:srgbClr val="FEF2BE"/>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983837" y="3681414"/>
            <a:ext cx="16320326"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914400" y="9535998"/>
            <a:ext cx="4267200" cy="547772"/>
          </a:xfrm>
          <a:prstGeom prst="rect">
            <a:avLst/>
          </a:prstGeom>
        </p:spPr>
        <p:txBody>
          <a:bodyPr/>
          <a:lstStyle/>
          <a:p>
            <a:fld id="{E8D61048-43AC-4C43-B4DF-F0623617FE46}" type="datetime1">
              <a:rPr lang="en-GB" smtClean="0"/>
            </a:fld>
            <a:endParaRPr lang="en-GB"/>
          </a:p>
        </p:txBody>
      </p:sp>
      <p:sp>
        <p:nvSpPr>
          <p:cNvPr id="5" name="Footer Placeholder 4"/>
          <p:cNvSpPr>
            <a:spLocks noGrp="1"/>
          </p:cNvSpPr>
          <p:nvPr>
            <p:ph type="ftr" sz="quarter" idx="11"/>
          </p:nvPr>
        </p:nvSpPr>
        <p:spPr/>
        <p:txBody>
          <a:bodyPr/>
          <a:lstStyle/>
          <a:p>
            <a:r>
              <a:rPr lang="en-GB"/>
              <a:t>Inserted footer!</a:t>
            </a:r>
            <a:endParaRPr lang="en-GB"/>
          </a:p>
        </p:txBody>
      </p:sp>
      <p:sp>
        <p:nvSpPr>
          <p:cNvPr id="6" name="Slide Number Placeholder 5"/>
          <p:cNvSpPr>
            <a:spLocks noGrp="1"/>
          </p:cNvSpPr>
          <p:nvPr>
            <p:ph type="sldNum" sz="quarter" idx="12"/>
          </p:nvPr>
        </p:nvSpPr>
        <p:spPr>
          <a:xfrm>
            <a:off x="13106400" y="9535998"/>
            <a:ext cx="4267200" cy="547772"/>
          </a:xfrm>
          <a:prstGeom prst="rect">
            <a:avLst/>
          </a:prstGeom>
        </p:spPr>
        <p:txBody>
          <a:bodyPr/>
          <a:lstStyle/>
          <a:p>
            <a:fld id="{A4C02166-8DB2-43AD-B098-2C4A697178AF}" type="slidenum">
              <a:rPr lang="en-GB" smtClean="0"/>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pic>
        <p:nvPicPr>
          <p:cNvPr id="5" name="Graphic 4" descr="Artificial Intelligence"/>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0484"/>
            <a:ext cx="1122947" cy="112294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412020"/>
            <a:ext cx="16459200" cy="1714765"/>
          </a:xfrm>
          <a:prstGeom prst="rect">
            <a:avLst/>
          </a:prstGeom>
        </p:spPr>
        <p:txBody>
          <a:bodyPr/>
          <a:lstStyle/>
          <a:p>
            <a:r>
              <a:rPr lang="de-DE"/>
              <a:t>Titelmasterformat durch Klicken bearbeiten</a:t>
            </a:r>
            <a:endParaRPr lang="de-DE"/>
          </a:p>
        </p:txBody>
      </p:sp>
      <p:sp>
        <p:nvSpPr>
          <p:cNvPr id="3" name="Inhaltsplatzhalter 2"/>
          <p:cNvSpPr>
            <a:spLocks noGrp="1"/>
          </p:cNvSpPr>
          <p:nvPr>
            <p:ph idx="1" hasCustomPrompt="1"/>
          </p:nvPr>
        </p:nvSpPr>
        <p:spPr>
          <a:xfrm>
            <a:off x="914400" y="2400674"/>
            <a:ext cx="16459200" cy="6789993"/>
          </a:xfrm>
          <a:prstGeom prst="rect">
            <a:avLst/>
          </a:prstGeom>
        </p:spPr>
        <p:txBody>
          <a:body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a:xfrm>
            <a:off x="914400" y="9535998"/>
            <a:ext cx="7518400" cy="547772"/>
          </a:xfrm>
          <a:prstGeom prst="rect">
            <a:avLst/>
          </a:prstGeom>
        </p:spPr>
        <p:txBody>
          <a:bodyPr vert="horz" wrap="square" lIns="91440" tIns="45720" rIns="91440" bIns="45720" numCol="1" anchor="t" anchorCtr="0" compatLnSpc="1"/>
          <a:lstStyle>
            <a:lvl1pPr eaLnBrk="1" hangingPunct="1">
              <a:defRPr sz="1950">
                <a:solidFill>
                  <a:srgbClr val="231F20"/>
                </a:solidFill>
                <a:latin typeface="Arial" panose="020B0604020202020204" pitchFamily="34" charset="0"/>
              </a:defRPr>
            </a:lvl1pPr>
          </a:lstStyle>
          <a:p>
            <a:pPr>
              <a:defRPr/>
            </a:pPr>
            <a:fld id="{DED9455A-34ED-44F8-BF25-617176B96E41}" type="datetimeFigureOut">
              <a:rPr lang="de-DE" altLang="en-US"/>
            </a:fld>
            <a:endParaRPr lang="de-DE" altLang="en-US"/>
          </a:p>
        </p:txBody>
      </p:sp>
      <p:sp>
        <p:nvSpPr>
          <p:cNvPr id="5" name="Fußzeilenplatzhalter 4"/>
          <p:cNvSpPr>
            <a:spLocks noGrp="1"/>
          </p:cNvSpPr>
          <p:nvPr>
            <p:ph type="ftr" sz="quarter" idx="11"/>
          </p:nvPr>
        </p:nvSpPr>
        <p:spPr/>
        <p:txBody>
          <a:bodyPr/>
          <a:lstStyle>
            <a:lvl1pPr eaLnBrk="0" hangingPunct="0">
              <a:defRPr sz="3600">
                <a:latin typeface="Times New Roman" panose="02020603050405020304" pitchFamily="18" charset="0"/>
              </a:defRPr>
            </a:lvl1pPr>
          </a:lstStyle>
          <a:p>
            <a:pPr>
              <a:defRPr/>
            </a:pPr>
            <a:endParaRPr lang="en-US" altLang="en-US"/>
          </a:p>
        </p:txBody>
      </p:sp>
      <p:sp>
        <p:nvSpPr>
          <p:cNvPr id="6" name="Foliennummernplatzhalter 5"/>
          <p:cNvSpPr>
            <a:spLocks noGrp="1"/>
          </p:cNvSpPr>
          <p:nvPr>
            <p:ph type="sldNum" sz="quarter" idx="12"/>
          </p:nvPr>
        </p:nvSpPr>
        <p:spPr/>
        <p:txBody>
          <a:bodyPr/>
          <a:lstStyle>
            <a:lvl1pPr eaLnBrk="0" hangingPunct="0">
              <a:buSzTx/>
              <a:defRPr/>
            </a:lvl1pPr>
          </a:lstStyle>
          <a:p>
            <a:pPr>
              <a:defRPr/>
            </a:pPr>
            <a:fld id="{6D44D922-1581-499D-B41F-954AB7DBA676}" type="slidenum">
              <a:rPr lang="en-GB" altLang="en-US"/>
            </a:fld>
            <a:endParaRPr lang="en-GB"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1"/>
            <a:ext cx="15773400" cy="652801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0.jpe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0.jpe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hyperlink" Target="https://www.mckinsey.com/business-functions/strategy-and-corporate-finance/our-insights/six-problem-solving-mindsets-for-very-uncertain-times" TargetMode="External"/><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image" Target="../media/image26.jpeg"/><Relationship Id="rId6" Type="http://schemas.openxmlformats.org/officeDocument/2006/relationships/image" Target="../media/image25.jpe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9" Type="http://schemas.openxmlformats.org/officeDocument/2006/relationships/diagramColors" Target="../diagrams/colors8.xml"/><Relationship Id="rId8" Type="http://schemas.openxmlformats.org/officeDocument/2006/relationships/diagramQuickStyle" Target="../diagrams/quickStyle8.xml"/><Relationship Id="rId7" Type="http://schemas.openxmlformats.org/officeDocument/2006/relationships/diagramLayout" Target="../diagrams/layout8.xml"/><Relationship Id="rId6" Type="http://schemas.openxmlformats.org/officeDocument/2006/relationships/diagramData" Target="../diagrams/data8.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2" Type="http://schemas.openxmlformats.org/officeDocument/2006/relationships/notesSlide" Target="../notesSlides/notesSlide6.xml"/><Relationship Id="rId11" Type="http://schemas.openxmlformats.org/officeDocument/2006/relationships/slideLayout" Target="../slideLayouts/slideLayout1.xml"/><Relationship Id="rId10" Type="http://schemas.microsoft.com/office/2007/relationships/diagramDrawing" Target="../diagrams/drawing8.xml"/><Relationship Id="rId1" Type="http://schemas.openxmlformats.org/officeDocument/2006/relationships/diagramData" Target="../diagrams/data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image" Target="../media/image37.jpeg"/><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2" Type="http://schemas.openxmlformats.org/officeDocument/2006/relationships/slideLayout" Target="../slideLayouts/slideLayout6.xml"/><Relationship Id="rId11" Type="http://schemas.openxmlformats.org/officeDocument/2006/relationships/image" Target="../media/image40.jpeg"/><Relationship Id="rId10" Type="http://schemas.openxmlformats.org/officeDocument/2006/relationships/image" Target="../media/image39.jpeg"/><Relationship Id="rId1" Type="http://schemas.openxmlformats.org/officeDocument/2006/relationships/image" Target="../media/image3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3.png"/><Relationship Id="rId1"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https://doi.org/10.1177/0008125618790246"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a:t>MN7031 Topic 6 – How Do Firms Create Strategies?</a:t>
            </a:r>
            <a:endParaRPr lang="en-GB" sz="4800" dirty="0"/>
          </a:p>
        </p:txBody>
      </p:sp>
      <p:sp>
        <p:nvSpPr>
          <p:cNvPr id="3" name="Text Placeholder 2"/>
          <p:cNvSpPr>
            <a:spLocks noGrp="1"/>
          </p:cNvSpPr>
          <p:nvPr>
            <p:ph type="body" sz="quarter" idx="4294967295"/>
          </p:nvPr>
        </p:nvSpPr>
        <p:spPr>
          <a:xfrm>
            <a:off x="648000" y="9247411"/>
            <a:ext cx="6807200" cy="393177"/>
          </a:xfrm>
          <a:prstGeom prst="rect">
            <a:avLst/>
          </a:prstGeom>
        </p:spPr>
        <p:txBody>
          <a:bodyPr/>
          <a:lstStyle/>
          <a:p>
            <a:r>
              <a:rPr lang="en-GB" dirty="0"/>
              <a:t>londonmet.ac.uk</a:t>
            </a:r>
            <a:endParaRPr lang="en-GB" dirty="0"/>
          </a:p>
        </p:txBody>
      </p:sp>
      <p:sp>
        <p:nvSpPr>
          <p:cNvPr id="8" name="Text Placeholder 7"/>
          <p:cNvSpPr>
            <a:spLocks noGrp="1"/>
          </p:cNvSpPr>
          <p:nvPr>
            <p:ph type="body" sz="quarter" idx="12"/>
          </p:nvPr>
        </p:nvSpPr>
        <p:spPr/>
        <p:txBody>
          <a:bodyPr/>
          <a:lstStyle/>
          <a:p>
            <a:r>
              <a:rPr lang="en-GB" dirty="0"/>
              <a:t>Daniel Jones</a:t>
            </a:r>
            <a:endParaRPr lang="en-GB" dirty="0"/>
          </a:p>
        </p:txBody>
      </p:sp>
      <p:pic>
        <p:nvPicPr>
          <p:cNvPr id="6" name="Picture 5" descr="Graphical user interfac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403" y="6115298"/>
            <a:ext cx="15951193" cy="3000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Really Bad Technology Predictions</a:t>
            </a:r>
            <a:endParaRPr lang="en-GB" dirty="0"/>
          </a:p>
        </p:txBody>
      </p:sp>
      <p:sp>
        <p:nvSpPr>
          <p:cNvPr id="3" name="Content Placeholder 2"/>
          <p:cNvSpPr>
            <a:spLocks noGrp="1"/>
          </p:cNvSpPr>
          <p:nvPr>
            <p:ph type="subTitle" idx="1"/>
          </p:nvPr>
        </p:nvSpPr>
        <p:spPr>
          <a:xfrm>
            <a:off x="963959" y="1815774"/>
            <a:ext cx="16310250" cy="8162415"/>
          </a:xfrm>
        </p:spPr>
        <p:txBody>
          <a:bodyPr>
            <a:normAutofit lnSpcReduction="10000"/>
          </a:bodyPr>
          <a:lstStyle/>
          <a:p>
            <a:r>
              <a:rPr lang="en-GB" b="1" dirty="0"/>
              <a:t>1889:</a:t>
            </a:r>
            <a:r>
              <a:rPr lang="en-GB" dirty="0"/>
              <a:t> </a:t>
            </a:r>
            <a:r>
              <a:rPr lang="en-GB" i="1" dirty="0"/>
              <a:t>“Fooling around with alternating current (AC) is just a waste of time.  Nobody will use it, ever.”</a:t>
            </a:r>
            <a:r>
              <a:rPr lang="en-GB" dirty="0"/>
              <a:t> — Thomas Edison</a:t>
            </a:r>
            <a:endParaRPr lang="en-GB" dirty="0"/>
          </a:p>
          <a:p>
            <a:r>
              <a:rPr lang="en-GB" b="1" dirty="0"/>
              <a:t>1903:</a:t>
            </a:r>
            <a:r>
              <a:rPr lang="en-GB" dirty="0"/>
              <a:t> </a:t>
            </a:r>
            <a:r>
              <a:rPr lang="en-GB" i="1" dirty="0"/>
              <a:t>“The horse is here to stay but the automobile is only a novelty – a fad.”</a:t>
            </a:r>
            <a:r>
              <a:rPr lang="en-GB" dirty="0"/>
              <a:t> — President of the Michigan Savings Bank advising Henry Ford’s lawyer, Horace Rackham, not to invest in the Ford Motor Company.</a:t>
            </a:r>
            <a:endParaRPr lang="en-GB" dirty="0"/>
          </a:p>
          <a:p>
            <a:r>
              <a:rPr lang="en-GB" b="1" dirty="0"/>
              <a:t>1966:</a:t>
            </a:r>
            <a:r>
              <a:rPr lang="en-GB" dirty="0"/>
              <a:t> </a:t>
            </a:r>
            <a:r>
              <a:rPr lang="en-GB" i="1" dirty="0"/>
              <a:t>“Remote shopping, while entirely feasible, will flop.”</a:t>
            </a:r>
            <a:r>
              <a:rPr lang="en-GB" dirty="0"/>
              <a:t> — Time Magazine.</a:t>
            </a:r>
            <a:endParaRPr lang="en-GB" dirty="0"/>
          </a:p>
          <a:p>
            <a:r>
              <a:rPr lang="en-GB" b="1" dirty="0"/>
              <a:t>1981:</a:t>
            </a:r>
            <a:r>
              <a:rPr lang="en-GB" dirty="0"/>
              <a:t> </a:t>
            </a:r>
            <a:r>
              <a:rPr lang="en-GB" i="1" dirty="0"/>
              <a:t>“Cellular phones will absolutely not replace local wire systems.”</a:t>
            </a:r>
            <a:r>
              <a:rPr lang="en-GB" dirty="0"/>
              <a:t> — Marty Cooper, inventor.</a:t>
            </a:r>
            <a:endParaRPr lang="en-GB" dirty="0"/>
          </a:p>
          <a:p>
            <a:r>
              <a:rPr lang="en-GB" b="1" dirty="0"/>
              <a:t>1995:</a:t>
            </a:r>
            <a:r>
              <a:rPr lang="en-GB" dirty="0"/>
              <a:t> </a:t>
            </a:r>
            <a:r>
              <a:rPr lang="en-GB" i="1" dirty="0"/>
              <a:t>“I predict the Internet will soon go spectacularly supernova and in 1996 catastrophically collapse.” </a:t>
            </a:r>
            <a:r>
              <a:rPr lang="en-GB" dirty="0"/>
              <a:t>— Robert Metcalfe, founder of 3Com.</a:t>
            </a:r>
            <a:endParaRPr lang="en-GB" dirty="0"/>
          </a:p>
          <a:p>
            <a:r>
              <a:rPr lang="en-GB" b="1" dirty="0"/>
              <a:t>2005:</a:t>
            </a:r>
            <a:r>
              <a:rPr lang="en-GB" i="1" dirty="0"/>
              <a:t> “There’s just not that many videos I want to watch.”</a:t>
            </a:r>
            <a:r>
              <a:rPr lang="en-GB" dirty="0"/>
              <a:t> — Steve Chen, CTO and co-founder of YouTube expressing concerns about his company’s long term viability.</a:t>
            </a:r>
            <a:endParaRPr lang="en-GB" dirty="0"/>
          </a:p>
          <a:p>
            <a:r>
              <a:rPr lang="en-GB" b="1" dirty="0"/>
              <a:t>2006:</a:t>
            </a:r>
            <a:r>
              <a:rPr lang="en-GB" dirty="0"/>
              <a:t> </a:t>
            </a:r>
            <a:r>
              <a:rPr lang="en-GB" i="1" dirty="0"/>
              <a:t>“Everyone’s always asking me when Apple will come out with a cell phone.  My answer is, ‘Probably never.’” </a:t>
            </a:r>
            <a:r>
              <a:rPr lang="en-GB" dirty="0"/>
              <a:t>— David Pogue, The New York Times.</a:t>
            </a:r>
            <a:endParaRPr lang="en-GB" dirty="0"/>
          </a:p>
          <a:p>
            <a:r>
              <a:rPr lang="en-GB" b="1" dirty="0"/>
              <a:t>2007:</a:t>
            </a:r>
            <a:r>
              <a:rPr lang="en-GB" dirty="0"/>
              <a:t> </a:t>
            </a:r>
            <a:r>
              <a:rPr lang="en-GB" i="1" dirty="0"/>
              <a:t>“There’s no chance that the iPhone is going to get any significant market share.”</a:t>
            </a:r>
            <a:r>
              <a:rPr lang="en-GB" dirty="0"/>
              <a:t> — Steve Ballmer, Microsoft CEO.</a:t>
            </a:r>
            <a:endParaRPr lang="en-GB" dirty="0"/>
          </a:p>
          <a:p>
            <a:endParaRPr lang="en-GB" sz="2700" dirty="0"/>
          </a:p>
          <a:p>
            <a:endParaRPr lang="en-GB" sz="2700" dirty="0"/>
          </a:p>
          <a:p>
            <a:pPr marL="0" indent="0">
              <a:buNone/>
            </a:pPr>
            <a:r>
              <a:rPr lang="en-GB" sz="2700" dirty="0" err="1"/>
              <a:t>Szczerba</a:t>
            </a:r>
            <a:r>
              <a:rPr lang="en-GB" sz="2700" dirty="0"/>
              <a:t> (2015)</a:t>
            </a:r>
            <a:endParaRPr lang="en-GB" sz="2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Strategy Formation Activities</a:t>
            </a:r>
            <a:endParaRPr lang="en-GB" sz="3200" dirty="0"/>
          </a:p>
        </p:txBody>
      </p:sp>
      <p:sp>
        <p:nvSpPr>
          <p:cNvPr id="3" name="Content Placeholder 2"/>
          <p:cNvSpPr>
            <a:spLocks noGrp="1"/>
          </p:cNvSpPr>
          <p:nvPr>
            <p:ph type="body" sz="half" idx="2"/>
          </p:nvPr>
        </p:nvSpPr>
        <p:spPr>
          <a:xfrm>
            <a:off x="928380" y="2356164"/>
            <a:ext cx="7333877" cy="6170381"/>
          </a:xfrm>
        </p:spPr>
        <p:txBody>
          <a:bodyPr>
            <a:noAutofit/>
          </a:bodyPr>
          <a:lstStyle/>
          <a:p>
            <a:r>
              <a:rPr lang="en-GB" b="1" i="1" dirty="0"/>
              <a:t>Strategic issue identification activities </a:t>
            </a:r>
            <a:r>
              <a:rPr lang="en-GB" dirty="0"/>
              <a:t>– mission setting and agenda setting</a:t>
            </a:r>
            <a:endParaRPr lang="en-GB" dirty="0"/>
          </a:p>
          <a:p>
            <a:endParaRPr lang="en-GB" dirty="0"/>
          </a:p>
          <a:p>
            <a:r>
              <a:rPr lang="en-GB" b="1" i="1" dirty="0"/>
              <a:t>Strategic issue diagnosis activities </a:t>
            </a:r>
            <a:r>
              <a:rPr lang="en-GB" dirty="0"/>
              <a:t>– external assessment (of both the direct market environment and the wider environment) and internal assessment (of the systems used by the company itself)</a:t>
            </a:r>
            <a:endParaRPr lang="en-GB" dirty="0"/>
          </a:p>
          <a:p>
            <a:endParaRPr lang="en-GB" dirty="0"/>
          </a:p>
          <a:p>
            <a:r>
              <a:rPr lang="en-GB" b="1" i="1" dirty="0"/>
              <a:t>Strategy conception activities </a:t>
            </a:r>
            <a:r>
              <a:rPr lang="en-GB" dirty="0"/>
              <a:t>– option generation and option selection</a:t>
            </a:r>
            <a:endParaRPr lang="en-GB" dirty="0"/>
          </a:p>
          <a:p>
            <a:endParaRPr lang="en-GB" dirty="0"/>
          </a:p>
          <a:p>
            <a:r>
              <a:rPr lang="en-GB" b="1" i="1" dirty="0"/>
              <a:t>Strategy realisation activities </a:t>
            </a:r>
            <a:r>
              <a:rPr lang="en-GB" dirty="0"/>
              <a:t>– action taking and performance control</a:t>
            </a:r>
            <a:endParaRPr lang="en-GB" dirty="0"/>
          </a:p>
        </p:txBody>
      </p:sp>
      <p:pic>
        <p:nvPicPr>
          <p:cNvPr id="1026" name="Picture 2" descr="http://www.manifoldcraftbarn.co.uk/Assets/IMG/PotThrowingSS.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56295" y="5744341"/>
            <a:ext cx="6437476" cy="37846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12manage.com/images/picture_strategy_analy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295" y="1539080"/>
            <a:ext cx="6427277" cy="390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592" y="633323"/>
            <a:ext cx="16385585" cy="593571"/>
          </a:xfrm>
        </p:spPr>
        <p:txBody>
          <a:bodyPr>
            <a:noAutofit/>
          </a:bodyPr>
          <a:lstStyle/>
          <a:p>
            <a:r>
              <a:rPr lang="en-GB" sz="3600" dirty="0"/>
              <a:t>Strategy Formation Roles</a:t>
            </a:r>
            <a:endParaRPr lang="en-GB" sz="3600" dirty="0"/>
          </a:p>
        </p:txBody>
      </p:sp>
      <p:sp>
        <p:nvSpPr>
          <p:cNvPr id="5" name="Picture Placeholder 4"/>
          <p:cNvSpPr>
            <a:spLocks noGrp="1"/>
          </p:cNvSpPr>
          <p:nvPr>
            <p:ph type="pic" idx="1"/>
          </p:nvPr>
        </p:nvSpPr>
        <p:spPr/>
      </p:sp>
      <p:sp>
        <p:nvSpPr>
          <p:cNvPr id="3" name="Content Placeholder 2"/>
          <p:cNvSpPr>
            <a:spLocks noGrp="1"/>
          </p:cNvSpPr>
          <p:nvPr>
            <p:ph type="body" sz="half" idx="2"/>
          </p:nvPr>
        </p:nvSpPr>
        <p:spPr>
          <a:xfrm>
            <a:off x="465220" y="1971777"/>
            <a:ext cx="7568546" cy="8190323"/>
          </a:xfrm>
        </p:spPr>
        <p:txBody>
          <a:bodyPr>
            <a:normAutofit/>
          </a:bodyPr>
          <a:lstStyle/>
          <a:p>
            <a:r>
              <a:rPr lang="en-GB" sz="3600" dirty="0">
                <a:latin typeface="Arial" panose="020B0604020202020204" pitchFamily="34" charset="0"/>
                <a:cs typeface="Arial" panose="020B0604020202020204" pitchFamily="34" charset="0"/>
              </a:rPr>
              <a:t>There can be significant differences in who carries out the conception activities</a:t>
            </a:r>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Top vs. middle vs. bottom roles – different levels of management involved</a:t>
            </a:r>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Line vs. staff roles – many organisations have staff members involved in the strategy formation process</a:t>
            </a:r>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Internal vs. external roles – some roles can be outsourced</a:t>
            </a:r>
            <a:endParaRPr lang="en-GB"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8447667" y="1971777"/>
            <a:ext cx="9541407" cy="7003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742951"/>
            <a:ext cx="16310250" cy="779126"/>
          </a:xfrm>
        </p:spPr>
        <p:txBody>
          <a:bodyPr>
            <a:normAutofit/>
          </a:bodyPr>
          <a:lstStyle/>
          <a:p>
            <a:r>
              <a:rPr lang="en-US" sz="3600" dirty="0"/>
              <a:t>Emergent and Deliberate Strategies</a:t>
            </a:r>
            <a:endParaRPr lang="en-US" sz="3600"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b="7353"/>
          <a:stretch>
            <a:fillRect/>
          </a:stretch>
        </p:blipFill>
        <p:spPr>
          <a:xfrm>
            <a:off x="593558" y="2383255"/>
            <a:ext cx="11117263" cy="6380163"/>
          </a:xfrm>
        </p:spPr>
      </p:pic>
      <p:sp>
        <p:nvSpPr>
          <p:cNvPr id="3" name="TextBox 2"/>
          <p:cNvSpPr txBox="1"/>
          <p:nvPr/>
        </p:nvSpPr>
        <p:spPr>
          <a:xfrm>
            <a:off x="3140626" y="8991479"/>
            <a:ext cx="1603324" cy="346249"/>
          </a:xfrm>
          <a:prstGeom prst="rect">
            <a:avLst/>
          </a:prstGeom>
          <a:noFill/>
        </p:spPr>
        <p:txBody>
          <a:bodyPr wrap="none" rtlCol="0">
            <a:spAutoFit/>
          </a:bodyPr>
          <a:lstStyle/>
          <a:p>
            <a:r>
              <a:rPr lang="en-GB" sz="1650" dirty="0"/>
              <a:t>Hill et al (2015)</a:t>
            </a:r>
            <a:endParaRPr lang="en-GB" sz="165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6252" y="2104578"/>
            <a:ext cx="3144169" cy="204764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83" y="2556781"/>
            <a:ext cx="3144169" cy="204764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7114" y="3139283"/>
            <a:ext cx="3144169" cy="20476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The Paradox of Deliberateness and Emergence</a:t>
            </a:r>
            <a:endParaRPr lang="en-GB" sz="3600" dirty="0"/>
          </a:p>
        </p:txBody>
      </p:sp>
      <p:sp>
        <p:nvSpPr>
          <p:cNvPr id="3" name="Content Placeholder 2"/>
          <p:cNvSpPr>
            <a:spLocks noGrp="1"/>
          </p:cNvSpPr>
          <p:nvPr>
            <p:ph type="body" sz="half" idx="2"/>
          </p:nvPr>
        </p:nvSpPr>
        <p:spPr>
          <a:xfrm>
            <a:off x="928381" y="2158610"/>
            <a:ext cx="7351390" cy="6170381"/>
          </a:xfrm>
        </p:spPr>
        <p:txBody>
          <a:bodyPr>
            <a:normAutofit/>
          </a:bodyPr>
          <a:lstStyle/>
          <a:p>
            <a:pPr marL="0" indent="0">
              <a:buNone/>
            </a:pPr>
            <a:r>
              <a:rPr lang="en-GB" sz="3600" dirty="0"/>
              <a:t>Duality of:</a:t>
            </a:r>
            <a:endParaRPr lang="en-GB" sz="3600" dirty="0"/>
          </a:p>
          <a:p>
            <a:pPr marL="0" indent="0">
              <a:buNone/>
            </a:pPr>
            <a:endParaRPr lang="en-GB" sz="3600" dirty="0"/>
          </a:p>
          <a:p>
            <a:pPr marL="457200" indent="-457200">
              <a:buFont typeface="Arial" panose="020B0604020202020204" pitchFamily="34" charset="0"/>
              <a:buChar char="•"/>
            </a:pPr>
            <a:r>
              <a:rPr lang="en-GB" sz="3600" dirty="0"/>
              <a:t>wanting to design the future while needing to explore, learn and adapt to an unfolding reality; </a:t>
            </a:r>
            <a:endParaRPr lang="en-GB" sz="3600" dirty="0"/>
          </a:p>
          <a:p>
            <a:pPr marL="457200" indent="-457200">
              <a:buFont typeface="Arial" panose="020B0604020202020204" pitchFamily="34" charset="0"/>
              <a:buChar char="•"/>
            </a:pPr>
            <a:endParaRPr lang="en-GB" sz="3600" dirty="0"/>
          </a:p>
          <a:p>
            <a:pPr marL="457200" indent="-457200">
              <a:buFont typeface="Arial" panose="020B0604020202020204" pitchFamily="34" charset="0"/>
              <a:buChar char="•"/>
            </a:pPr>
            <a:r>
              <a:rPr lang="en-GB" sz="3600" dirty="0"/>
              <a:t>the need to figure things out in advance, versus the need to find things out along the way</a:t>
            </a:r>
            <a:endParaRPr lang="en-GB" sz="3600" dirty="0"/>
          </a:p>
        </p:txBody>
      </p:sp>
      <p:pic>
        <p:nvPicPr>
          <p:cNvPr id="4" name="Picture 2" descr="http://www.manifoldcraftbarn.co.uk/Assets/IMG/PotThrowingSS.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0202" y="5898022"/>
            <a:ext cx="5332949" cy="3135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12manage.com/images/picture_strategy_analy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230" y="2232343"/>
            <a:ext cx="5459285" cy="3314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444" y="552451"/>
            <a:ext cx="16310250" cy="611692"/>
          </a:xfrm>
        </p:spPr>
        <p:txBody>
          <a:bodyPr>
            <a:normAutofit/>
          </a:bodyPr>
          <a:lstStyle/>
          <a:p>
            <a:r>
              <a:rPr lang="en-GB" sz="3600" dirty="0"/>
              <a:t>The Demand for Deliberate </a:t>
            </a:r>
            <a:r>
              <a:rPr lang="en-GB" sz="3600" dirty="0" err="1"/>
              <a:t>Strategising</a:t>
            </a:r>
            <a:endParaRPr lang="en-GB" sz="3600" dirty="0"/>
          </a:p>
        </p:txBody>
      </p:sp>
      <p:sp>
        <p:nvSpPr>
          <p:cNvPr id="3" name="Content Placeholder 2"/>
          <p:cNvSpPr>
            <a:spLocks noGrp="1"/>
          </p:cNvSpPr>
          <p:nvPr>
            <p:ph type="subTitle" idx="1"/>
          </p:nvPr>
        </p:nvSpPr>
        <p:spPr>
          <a:xfrm>
            <a:off x="627075" y="1801023"/>
            <a:ext cx="10522189" cy="7264057"/>
          </a:xfrm>
        </p:spPr>
        <p:txBody>
          <a:bodyPr>
            <a:noAutofit/>
          </a:bodyPr>
          <a:lstStyle/>
          <a:p>
            <a:pPr marL="0" indent="0">
              <a:buNone/>
            </a:pPr>
            <a:r>
              <a:rPr lang="en-GB" dirty="0"/>
              <a:t>Advantages:</a:t>
            </a:r>
            <a:endParaRPr lang="en-GB" dirty="0"/>
          </a:p>
          <a:p>
            <a:pPr marL="0" indent="0">
              <a:buNone/>
            </a:pPr>
            <a:endParaRPr lang="en-GB" dirty="0"/>
          </a:p>
          <a:p>
            <a:r>
              <a:rPr lang="en-GB" b="1" i="1" dirty="0"/>
              <a:t>Direction</a:t>
            </a:r>
            <a:r>
              <a:rPr lang="en-GB" dirty="0"/>
              <a:t> – plans give organisations a sense of direction</a:t>
            </a:r>
            <a:endParaRPr lang="en-GB" dirty="0"/>
          </a:p>
          <a:p>
            <a:endParaRPr lang="en-GB" dirty="0"/>
          </a:p>
          <a:p>
            <a:r>
              <a:rPr lang="en-GB" b="1" i="1" dirty="0"/>
              <a:t>Commitment</a:t>
            </a:r>
            <a:r>
              <a:rPr lang="en-GB" dirty="0"/>
              <a:t> – by setting objectives and drawing up plans organisations can invest resources, train people, build up production capacity and take a clear position within their environment</a:t>
            </a:r>
            <a:endParaRPr lang="en-GB" dirty="0"/>
          </a:p>
          <a:p>
            <a:endParaRPr lang="en-GB" dirty="0"/>
          </a:p>
          <a:p>
            <a:r>
              <a:rPr lang="en-GB" b="1" i="1" dirty="0"/>
              <a:t>Coordination </a:t>
            </a:r>
            <a:r>
              <a:rPr lang="en-GB" dirty="0"/>
              <a:t>– all strategic initiatives are brought into a single cohesive pattern</a:t>
            </a:r>
            <a:endParaRPr lang="en-GB" dirty="0"/>
          </a:p>
          <a:p>
            <a:endParaRPr lang="en-GB" dirty="0"/>
          </a:p>
          <a:p>
            <a:r>
              <a:rPr lang="en-GB" b="1" i="1" dirty="0"/>
              <a:t>Optimisation</a:t>
            </a:r>
            <a:r>
              <a:rPr lang="en-GB" dirty="0"/>
              <a:t> – plans facilitate optimal resource allocation</a:t>
            </a:r>
            <a:endParaRPr lang="en-GB" dirty="0"/>
          </a:p>
          <a:p>
            <a:endParaRPr lang="en-GB" dirty="0"/>
          </a:p>
          <a:p>
            <a:r>
              <a:rPr lang="en-GB" b="1" i="1" dirty="0"/>
              <a:t>Programming</a:t>
            </a:r>
            <a:r>
              <a:rPr lang="en-GB" dirty="0"/>
              <a:t> – plans allow activities to be programmed and controlled</a:t>
            </a:r>
            <a:endParaRPr lang="en-GB" dirty="0"/>
          </a:p>
        </p:txBody>
      </p:sp>
      <p:pic>
        <p:nvPicPr>
          <p:cNvPr id="2050" name="Picture 2" descr="http://www.pd4pic.com/images/racing-boat-speedboat-motor-yacht-yacht-boot-ship.jpg"/>
          <p:cNvPicPr>
            <a:picLocks noChangeAspect="1" noChangeArrowheads="1"/>
          </p:cNvPicPr>
          <p:nvPr/>
        </p:nvPicPr>
        <p:blipFill rotWithShape="1">
          <a:blip r:embed="rId1">
            <a:extLst>
              <a:ext uri="{28A0092B-C50C-407E-A947-70E740481C1C}">
                <a14:useLocalDpi xmlns:a14="http://schemas.microsoft.com/office/drawing/2010/main" val="0"/>
              </a:ext>
            </a:extLst>
          </a:blip>
          <a:srcRect b="17483"/>
          <a:stretch>
            <a:fillRect/>
          </a:stretch>
        </p:blipFill>
        <p:spPr bwMode="auto">
          <a:xfrm>
            <a:off x="11251335" y="3487302"/>
            <a:ext cx="6409590" cy="3972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1000"/>
                                        <p:tgtEl>
                                          <p:spTgt spid="3">
                                            <p:txEl>
                                              <p:pRg st="10" end="10"/>
                                            </p:txEl>
                                          </p:spTgt>
                                        </p:tgtEl>
                                      </p:cBhvr>
                                    </p:animEffect>
                                    <p:anim calcmode="lin" valueType="num">
                                      <p:cBhvr>
                                        <p:cTn id="5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895351"/>
            <a:ext cx="16310250" cy="626726"/>
          </a:xfrm>
        </p:spPr>
        <p:txBody>
          <a:bodyPr>
            <a:normAutofit/>
          </a:bodyPr>
          <a:lstStyle/>
          <a:p>
            <a:r>
              <a:rPr lang="en-GB" sz="3200" dirty="0"/>
              <a:t>The Demand for Strategy Emergence</a:t>
            </a:r>
            <a:endParaRPr lang="en-GB" sz="3200" dirty="0"/>
          </a:p>
        </p:txBody>
      </p:sp>
      <p:sp>
        <p:nvSpPr>
          <p:cNvPr id="3" name="Content Placeholder 2"/>
          <p:cNvSpPr>
            <a:spLocks noGrp="1"/>
          </p:cNvSpPr>
          <p:nvPr>
            <p:ph type="subTitle" idx="1"/>
          </p:nvPr>
        </p:nvSpPr>
        <p:spPr>
          <a:xfrm>
            <a:off x="963959" y="1815775"/>
            <a:ext cx="7987536" cy="7103636"/>
          </a:xfrm>
        </p:spPr>
        <p:txBody>
          <a:bodyPr>
            <a:normAutofit/>
          </a:bodyPr>
          <a:lstStyle/>
          <a:p>
            <a:pPr marL="0" indent="0">
              <a:buNone/>
            </a:pPr>
            <a:r>
              <a:rPr lang="en-GB" dirty="0"/>
              <a:t>Advantages:</a:t>
            </a:r>
            <a:endParaRPr lang="en-GB" dirty="0"/>
          </a:p>
          <a:p>
            <a:pPr marL="0" indent="0">
              <a:buNone/>
            </a:pPr>
            <a:endParaRPr lang="en-GB" dirty="0"/>
          </a:p>
          <a:p>
            <a:r>
              <a:rPr lang="en-GB" b="1" i="1" dirty="0"/>
              <a:t>Opportunism</a:t>
            </a:r>
            <a:r>
              <a:rPr lang="en-GB" dirty="0"/>
              <a:t> – able to grab unforeseen opportunities as they emerge</a:t>
            </a:r>
            <a:endParaRPr lang="en-GB" dirty="0"/>
          </a:p>
          <a:p>
            <a:endParaRPr lang="en-GB" dirty="0"/>
          </a:p>
          <a:p>
            <a:r>
              <a:rPr lang="en-GB" b="1" i="1" dirty="0"/>
              <a:t>Flexibility</a:t>
            </a:r>
            <a:endParaRPr lang="en-GB" b="1" i="1" dirty="0"/>
          </a:p>
          <a:p>
            <a:endParaRPr lang="en-GB" b="1" i="1" dirty="0"/>
          </a:p>
          <a:p>
            <a:r>
              <a:rPr lang="en-GB" b="1" i="1" dirty="0"/>
              <a:t>Learning</a:t>
            </a:r>
            <a:r>
              <a:rPr lang="en-GB" dirty="0"/>
              <a:t> – learning by experimentation</a:t>
            </a:r>
            <a:endParaRPr lang="en-GB" dirty="0"/>
          </a:p>
          <a:p>
            <a:endParaRPr lang="en-GB" dirty="0"/>
          </a:p>
          <a:p>
            <a:r>
              <a:rPr lang="en-GB" b="1" i="1" dirty="0"/>
              <a:t>Entrepreneurship</a:t>
            </a:r>
            <a:endParaRPr lang="en-GB" b="1" i="1" dirty="0"/>
          </a:p>
          <a:p>
            <a:endParaRPr lang="en-GB" b="1" i="1" dirty="0"/>
          </a:p>
          <a:p>
            <a:r>
              <a:rPr lang="en-GB" b="1" i="1" dirty="0"/>
              <a:t>Support</a:t>
            </a:r>
            <a:r>
              <a:rPr lang="en-GB" dirty="0"/>
              <a:t> – building support is an on-going process – changes cannot always be imposed from the top down</a:t>
            </a:r>
            <a:endParaRPr lang="en-GB" dirty="0"/>
          </a:p>
        </p:txBody>
      </p:sp>
      <p:sp>
        <p:nvSpPr>
          <p:cNvPr id="5" name="TextBox 4"/>
          <p:cNvSpPr txBox="1"/>
          <p:nvPr/>
        </p:nvSpPr>
        <p:spPr>
          <a:xfrm>
            <a:off x="10113140" y="6525724"/>
            <a:ext cx="6584918" cy="1815882"/>
          </a:xfrm>
          <a:prstGeom prst="rect">
            <a:avLst/>
          </a:prstGeom>
          <a:solidFill>
            <a:schemeClr val="accent5">
              <a:lumMod val="20000"/>
              <a:lumOff val="80000"/>
            </a:schemeClr>
          </a:solidFill>
        </p:spPr>
        <p:txBody>
          <a:bodyPr wrap="square" rtlCol="0">
            <a:spAutoFit/>
          </a:bodyPr>
          <a:lstStyle/>
          <a:p>
            <a:r>
              <a:rPr lang="en-GB" sz="2800" dirty="0"/>
              <a:t>A strategy emerges when it comes into being along the way, gradually shaped during an iterative process of thinking and doing</a:t>
            </a:r>
            <a:endParaRPr lang="en-GB" sz="2800" dirty="0"/>
          </a:p>
        </p:txBody>
      </p:sp>
      <p:pic>
        <p:nvPicPr>
          <p:cNvPr id="6" name="Picture 4" descr="http://www.sailingnetworks.com/images/photo/5690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384082" y="2227251"/>
            <a:ext cx="6043034" cy="3868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1596" y="781051"/>
            <a:ext cx="16284808" cy="854174"/>
          </a:xfrm>
        </p:spPr>
        <p:txBody>
          <a:bodyPr>
            <a:normAutofit/>
          </a:bodyPr>
          <a:lstStyle/>
          <a:p>
            <a:r>
              <a:rPr lang="en-GB" sz="3600" dirty="0"/>
              <a:t>The Strategic Planning Perspective</a:t>
            </a:r>
            <a:endParaRPr lang="en-GB" sz="3600" dirty="0"/>
          </a:p>
        </p:txBody>
      </p:sp>
      <p:sp>
        <p:nvSpPr>
          <p:cNvPr id="3" name="Content Placeholder 2"/>
          <p:cNvSpPr>
            <a:spLocks noGrp="1"/>
          </p:cNvSpPr>
          <p:nvPr>
            <p:ph type="subTitle" idx="1"/>
          </p:nvPr>
        </p:nvSpPr>
        <p:spPr>
          <a:xfrm>
            <a:off x="1001596" y="1928923"/>
            <a:ext cx="8703878" cy="7291632"/>
          </a:xfrm>
        </p:spPr>
        <p:txBody>
          <a:bodyPr>
            <a:normAutofit/>
          </a:bodyPr>
          <a:lstStyle/>
          <a:p>
            <a:r>
              <a:rPr lang="en-GB" sz="3200" dirty="0"/>
              <a:t>Strategies should be deliberately planned and executed  ‘Think before you act’</a:t>
            </a:r>
            <a:endParaRPr lang="en-GB" sz="3200" dirty="0"/>
          </a:p>
          <a:p>
            <a:r>
              <a:rPr lang="en-GB" sz="3200" dirty="0"/>
              <a:t>The purpose of </a:t>
            </a:r>
            <a:r>
              <a:rPr lang="en-GB" sz="3200" dirty="0" err="1"/>
              <a:t>strategising</a:t>
            </a:r>
            <a:r>
              <a:rPr lang="en-GB" sz="3200" dirty="0"/>
              <a:t> is to give organisations direction</a:t>
            </a:r>
            <a:endParaRPr lang="en-GB" sz="3200" dirty="0"/>
          </a:p>
          <a:p>
            <a:r>
              <a:rPr lang="en-GB" sz="3200" dirty="0"/>
              <a:t>Allows for formalisation and differentiation of strategy tasks</a:t>
            </a:r>
            <a:endParaRPr lang="en-GB" sz="3200" dirty="0"/>
          </a:p>
          <a:p>
            <a:r>
              <a:rPr lang="en-GB" sz="3200" dirty="0"/>
              <a:t>Encourages long-term thinking and commitment</a:t>
            </a:r>
            <a:endParaRPr lang="en-GB" sz="3200" dirty="0"/>
          </a:p>
          <a:p>
            <a:r>
              <a:rPr lang="en-GB" sz="3200" dirty="0"/>
              <a:t>But – plans will always be based on </a:t>
            </a:r>
            <a:r>
              <a:rPr lang="en-GB" sz="3200" b="1" dirty="0"/>
              <a:t>assumptions </a:t>
            </a:r>
            <a:r>
              <a:rPr lang="en-GB" sz="3200" dirty="0"/>
              <a:t>about future events which are hard to predict so useful to have contingency plans</a:t>
            </a:r>
            <a:endParaRPr lang="en-GB" sz="3200" dirty="0"/>
          </a:p>
          <a:p>
            <a:pPr indent="24130">
              <a:buNone/>
            </a:pPr>
            <a:endParaRPr lang="en-GB" sz="3200" dirty="0"/>
          </a:p>
        </p:txBody>
      </p:sp>
      <p:pic>
        <p:nvPicPr>
          <p:cNvPr id="4" name="Picture 3" descr="http://www.12manage.com/images/picture_strategy_analysis.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46239" y="2797463"/>
            <a:ext cx="6947184" cy="42179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571501"/>
            <a:ext cx="16310250" cy="950576"/>
          </a:xfrm>
        </p:spPr>
        <p:txBody>
          <a:bodyPr>
            <a:normAutofit/>
          </a:bodyPr>
          <a:lstStyle/>
          <a:p>
            <a:r>
              <a:rPr lang="en-GB" sz="3600" dirty="0"/>
              <a:t>The Strategic Incrementalism Perspective</a:t>
            </a:r>
            <a:endParaRPr lang="en-GB" sz="3600" dirty="0"/>
          </a:p>
        </p:txBody>
      </p:sp>
      <p:sp>
        <p:nvSpPr>
          <p:cNvPr id="3" name="Content Placeholder 2"/>
          <p:cNvSpPr>
            <a:spLocks noGrp="1"/>
          </p:cNvSpPr>
          <p:nvPr>
            <p:ph type="subTitle" idx="1"/>
          </p:nvPr>
        </p:nvSpPr>
        <p:spPr>
          <a:xfrm>
            <a:off x="963959" y="1815775"/>
            <a:ext cx="13666441" cy="6513216"/>
          </a:xfrm>
        </p:spPr>
        <p:txBody>
          <a:bodyPr>
            <a:normAutofit/>
          </a:bodyPr>
          <a:lstStyle/>
          <a:p>
            <a:r>
              <a:rPr lang="en-GB" sz="3200" dirty="0"/>
              <a:t>New strategies emerge over time</a:t>
            </a:r>
            <a:endParaRPr lang="en-GB" sz="3200" dirty="0"/>
          </a:p>
          <a:p>
            <a:r>
              <a:rPr lang="en-GB" sz="3200" dirty="0"/>
              <a:t>Strategy is not about rigidly setting the course of action in advance but flexibly shaping the course of action by blending together initiatives into a pattern of action</a:t>
            </a:r>
            <a:endParaRPr lang="en-GB" sz="3200" dirty="0"/>
          </a:p>
          <a:p>
            <a:r>
              <a:rPr lang="en-GB" sz="3200" dirty="0"/>
              <a:t>Planning and control are valuable for routine activities but less suitable for non-routine activities – doing new things</a:t>
            </a:r>
            <a:endParaRPr lang="en-GB" sz="3200" dirty="0"/>
          </a:p>
          <a:p>
            <a:r>
              <a:rPr lang="en-GB" sz="3200" dirty="0"/>
              <a:t>Strategy formation is essentially an innovation process, inherently subversive</a:t>
            </a:r>
            <a:endParaRPr lang="en-GB" sz="3200" dirty="0"/>
          </a:p>
          <a:p>
            <a:r>
              <a:rPr lang="en-GB" sz="3200" dirty="0">
                <a:highlight>
                  <a:srgbClr val="FFFF00"/>
                </a:highlight>
              </a:rPr>
              <a:t>Planning is inappropriate when dealing with wicked problems </a:t>
            </a:r>
            <a:endParaRPr lang="en-GB" sz="3200"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Wicked Problems</a:t>
            </a:r>
            <a:endParaRPr lang="en-GB" sz="4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Module Overview</a:t>
            </a:r>
            <a:endParaRPr lang="en-GB" dirty="0"/>
          </a:p>
        </p:txBody>
      </p:sp>
      <p:grpSp>
        <p:nvGrpSpPr>
          <p:cNvPr id="3" name="Group 2"/>
          <p:cNvGrpSpPr/>
          <p:nvPr/>
        </p:nvGrpSpPr>
        <p:grpSpPr>
          <a:xfrm>
            <a:off x="3804557" y="660971"/>
            <a:ext cx="13904357" cy="9304565"/>
            <a:chOff x="-153909" y="1324572"/>
            <a:chExt cx="8537418" cy="5024593"/>
          </a:xfrm>
        </p:grpSpPr>
        <p:graphicFrame>
          <p:nvGraphicFramePr>
            <p:cNvPr id="8" name="Diagram 7"/>
            <p:cNvGraphicFramePr/>
            <p:nvPr/>
          </p:nvGraphicFramePr>
          <p:xfrm>
            <a:off x="-153909" y="1324572"/>
            <a:ext cx="8537418" cy="435195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Arrow: Right 1"/>
            <p:cNvSpPr/>
            <p:nvPr/>
          </p:nvSpPr>
          <p:spPr>
            <a:xfrm>
              <a:off x="217282" y="5355579"/>
              <a:ext cx="6917647" cy="993586"/>
            </a:xfrm>
            <a:prstGeom prst="rightArrow">
              <a:avLst/>
            </a:prstGeom>
            <a:solidFill>
              <a:schemeClr val="accent5">
                <a:lumMod val="25000"/>
                <a:lumOff val="7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81" tIns="68591" rIns="137181" bIns="68591" numCol="1" spcCol="0" rtlCol="0" fromWordArt="0" anchor="ctr" anchorCtr="0" forceAA="0" compatLnSpc="1">
              <a:noAutofit/>
            </a:bodyPr>
            <a:lstStyle/>
            <a:p>
              <a:pPr algn="ctr"/>
              <a:r>
                <a:rPr lang="en-GB" sz="3600" dirty="0">
                  <a:ln w="0"/>
                  <a:solidFill>
                    <a:schemeClr val="tx1"/>
                  </a:solidFill>
                  <a:effectLst>
                    <a:outerShdw blurRad="38100" dist="19050" dir="2700000" algn="tl" rotWithShape="0">
                      <a:schemeClr val="dk1">
                        <a:alpha val="40000"/>
                      </a:schemeClr>
                    </a:outerShdw>
                  </a:effectLst>
                </a:rPr>
                <a:t>Business Simulation – </a:t>
              </a:r>
              <a:r>
                <a:rPr lang="en-GB" sz="3600" dirty="0" err="1">
                  <a:ln w="0"/>
                  <a:solidFill>
                    <a:schemeClr val="tx1"/>
                  </a:solidFill>
                  <a:effectLst>
                    <a:outerShdw blurRad="38100" dist="19050" dir="2700000" algn="tl" rotWithShape="0">
                      <a:schemeClr val="dk1">
                        <a:alpha val="40000"/>
                      </a:schemeClr>
                    </a:outerShdw>
                  </a:effectLst>
                </a:rPr>
                <a:t>Cesim</a:t>
              </a:r>
              <a:r>
                <a:rPr lang="en-GB" sz="3600" dirty="0">
                  <a:ln w="0"/>
                  <a:solidFill>
                    <a:schemeClr val="tx1"/>
                  </a:solidFill>
                  <a:effectLst>
                    <a:outerShdw blurRad="38100" dist="19050" dir="2700000" algn="tl" rotWithShape="0">
                      <a:schemeClr val="dk1">
                        <a:alpha val="40000"/>
                      </a:schemeClr>
                    </a:outerShdw>
                  </a:effectLst>
                </a:rPr>
                <a:t> Global Challenge</a:t>
              </a:r>
              <a:endParaRPr lang="en-GB" sz="3600" dirty="0">
                <a:ln w="0"/>
                <a:solidFill>
                  <a:schemeClr val="tx1"/>
                </a:solidFill>
                <a:effectLst>
                  <a:outerShdw blurRad="38100" dist="19050" dir="2700000" algn="tl" rotWithShape="0">
                    <a:schemeClr val="dk1">
                      <a:alpha val="40000"/>
                    </a:schemeClr>
                  </a:outerShdw>
                </a:effectLs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762001"/>
            <a:ext cx="16330128" cy="760076"/>
          </a:xfrm>
        </p:spPr>
        <p:txBody>
          <a:bodyPr>
            <a:normAutofit/>
          </a:bodyPr>
          <a:lstStyle/>
          <a:p>
            <a:r>
              <a:rPr lang="en-GB" sz="3600" dirty="0"/>
              <a:t>Tame, Critical and Wicked Problems</a:t>
            </a:r>
            <a:endParaRPr lang="en-GB" sz="3600" dirty="0"/>
          </a:p>
        </p:txBody>
      </p:sp>
      <p:pic>
        <p:nvPicPr>
          <p:cNvPr id="1026" name="Picture 2" descr="http://www.pwc.co.uk/assets/images/infographics/wicked-problems-small.png"/>
          <p:cNvPicPr>
            <a:picLocks noChangeAspect="1" noChangeArrowheads="1"/>
          </p:cNvPicPr>
          <p:nvPr/>
        </p:nvPicPr>
        <p:blipFill rotWithShape="1">
          <a:blip r:embed="rId1">
            <a:extLst>
              <a:ext uri="{28A0092B-C50C-407E-A947-70E740481C1C}">
                <a14:useLocalDpi xmlns:a14="http://schemas.microsoft.com/office/drawing/2010/main" val="0"/>
              </a:ext>
            </a:extLst>
          </a:blip>
          <a:srcRect l="4112" t="26933" r="4112" b="4943"/>
          <a:stretch>
            <a:fillRect/>
          </a:stretch>
        </p:blipFill>
        <p:spPr bwMode="auto">
          <a:xfrm>
            <a:off x="1180163" y="2011462"/>
            <a:ext cx="14445557" cy="50914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2936" y="7453815"/>
            <a:ext cx="8777916" cy="276999"/>
          </a:xfrm>
          <a:prstGeom prst="rect">
            <a:avLst/>
          </a:prstGeom>
          <a:noFill/>
        </p:spPr>
        <p:txBody>
          <a:bodyPr wrap="none" rtlCol="0">
            <a:spAutoFit/>
          </a:bodyPr>
          <a:lstStyle/>
          <a:p>
            <a:r>
              <a:rPr lang="en-GB" sz="1200" dirty="0"/>
              <a:t>http://www.pwc.co.uk/services/human-resource-services/human-resource-consulting/who-will-solve-your-wicked-problems.html</a:t>
            </a:r>
            <a:endParaRPr lang="en-GB" sz="1200" dirty="0"/>
          </a:p>
        </p:txBody>
      </p:sp>
      <p:sp>
        <p:nvSpPr>
          <p:cNvPr id="6" name="TextBox 5"/>
          <p:cNvSpPr txBox="1"/>
          <p:nvPr/>
        </p:nvSpPr>
        <p:spPr>
          <a:xfrm>
            <a:off x="744607" y="8007813"/>
            <a:ext cx="16798786" cy="1692771"/>
          </a:xfrm>
          <a:prstGeom prst="rect">
            <a:avLst/>
          </a:prstGeom>
          <a:solidFill>
            <a:schemeClr val="accent5">
              <a:lumMod val="20000"/>
              <a:lumOff val="80000"/>
            </a:schemeClr>
          </a:solidFill>
        </p:spPr>
        <p:txBody>
          <a:bodyPr wrap="square" rtlCol="0">
            <a:spAutoFit/>
          </a:bodyPr>
          <a:lstStyle/>
          <a:p>
            <a:pPr algn="ctr"/>
            <a:r>
              <a:rPr lang="en-GB" sz="3600" i="1" dirty="0"/>
              <a:t>A wicked problem is a direct challenge to business as usual, has innumerable causes, is tough to describe, and doesn’t have a right answer. </a:t>
            </a:r>
            <a:endParaRPr lang="en-GB" sz="3600" i="1" dirty="0"/>
          </a:p>
          <a:p>
            <a:pPr algn="ctr"/>
            <a:endParaRPr lang="en-GB" sz="1400" dirty="0"/>
          </a:p>
          <a:p>
            <a:pPr algn="ctr"/>
            <a:r>
              <a:rPr lang="en-GB" sz="1400" dirty="0"/>
              <a:t>Camillus, J (2008) Strategy as a Wicked Problem,</a:t>
            </a:r>
            <a:r>
              <a:rPr lang="en-GB" sz="1400" i="1" dirty="0"/>
              <a:t> Harvard Business Review</a:t>
            </a:r>
            <a:endParaRPr lang="en-GB" sz="1400" i="1" dirty="0">
              <a:latin typeface="Calibri" panose="020F050202020403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685801"/>
            <a:ext cx="16310250" cy="836276"/>
          </a:xfrm>
        </p:spPr>
        <p:txBody>
          <a:bodyPr>
            <a:normAutofit/>
          </a:bodyPr>
          <a:lstStyle/>
          <a:p>
            <a:r>
              <a:rPr lang="en-GB" sz="4000" dirty="0"/>
              <a:t>The Strategic Incrementalism Perspective</a:t>
            </a:r>
            <a:endParaRPr lang="en-GB" sz="4000" dirty="0"/>
          </a:p>
        </p:txBody>
      </p:sp>
      <p:sp>
        <p:nvSpPr>
          <p:cNvPr id="3" name="Content Placeholder 2"/>
          <p:cNvSpPr>
            <a:spLocks noGrp="1"/>
          </p:cNvSpPr>
          <p:nvPr>
            <p:ph type="subTitle" idx="1"/>
          </p:nvPr>
        </p:nvSpPr>
        <p:spPr/>
        <p:txBody>
          <a:bodyPr>
            <a:normAutofit/>
          </a:bodyPr>
          <a:lstStyle/>
          <a:p>
            <a:r>
              <a:rPr lang="en-GB" sz="3600" dirty="0"/>
              <a:t>Planning is inappropriate when dealing with wicked problems</a:t>
            </a:r>
            <a:endParaRPr lang="en-GB" sz="3600" dirty="0"/>
          </a:p>
          <a:p>
            <a:endParaRPr lang="en-GB" sz="3600" dirty="0"/>
          </a:p>
          <a:p>
            <a:r>
              <a:rPr lang="en-GB" sz="3600" dirty="0"/>
              <a:t>Problems cannot be simply recognised and analysed, the </a:t>
            </a:r>
            <a:r>
              <a:rPr lang="en-GB" sz="3600" dirty="0" err="1"/>
              <a:t>strategising</a:t>
            </a:r>
            <a:r>
              <a:rPr lang="en-GB" sz="3600" dirty="0"/>
              <a:t> manager must make sense out of complex problems</a:t>
            </a:r>
            <a:endParaRPr lang="en-GB" sz="3600" dirty="0"/>
          </a:p>
          <a:p>
            <a:endParaRPr lang="en-GB" sz="3600" dirty="0"/>
          </a:p>
          <a:p>
            <a:r>
              <a:rPr lang="en-GB" sz="3600" dirty="0"/>
              <a:t>A full analysis of a wicked problem is impossible</a:t>
            </a:r>
            <a:endParaRPr lang="en-GB" sz="3600" dirty="0"/>
          </a:p>
          <a:p>
            <a:endParaRPr lang="en-GB" sz="3600" dirty="0"/>
          </a:p>
          <a:p>
            <a:r>
              <a:rPr lang="en-GB" sz="3600" dirty="0"/>
              <a:t>Dangerous to develop a comprehensive plan to tackle a wicked problem</a:t>
            </a:r>
            <a:endParaRPr lang="en-GB" sz="3600" dirty="0"/>
          </a:p>
          <a:p>
            <a:endParaRPr lang="en-GB" sz="3600" dirty="0"/>
          </a:p>
          <a:p>
            <a:r>
              <a:rPr lang="en-GB" sz="3600" dirty="0"/>
              <a:t>As soon as an organisation starts to implement a plan, the plan will be outdated</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598747"/>
            <a:ext cx="16310250" cy="923329"/>
          </a:xfrm>
        </p:spPr>
        <p:txBody>
          <a:bodyPr>
            <a:normAutofit/>
          </a:bodyPr>
          <a:lstStyle/>
          <a:p>
            <a:r>
              <a:rPr lang="en-US" sz="3600" dirty="0"/>
              <a:t>Inscrutable</a:t>
            </a:r>
            <a:r>
              <a:rPr lang="en-US" sz="3200" dirty="0"/>
              <a:t> Problem Solving</a:t>
            </a:r>
            <a:endParaRPr lang="en-GB" sz="3200" dirty="0"/>
          </a:p>
        </p:txBody>
      </p:sp>
      <p:pic>
        <p:nvPicPr>
          <p:cNvPr id="5" name="Picture 4"/>
          <p:cNvPicPr>
            <a:picLocks noChangeAspect="1"/>
          </p:cNvPicPr>
          <p:nvPr/>
        </p:nvPicPr>
        <p:blipFill rotWithShape="1">
          <a:blip r:embed="rId1"/>
          <a:srcRect l="17023" t="8110" r="12924"/>
          <a:stretch>
            <a:fillRect/>
          </a:stretch>
        </p:blipFill>
        <p:spPr>
          <a:xfrm>
            <a:off x="7743448" y="329014"/>
            <a:ext cx="9934952" cy="9630559"/>
          </a:xfrm>
          <a:prstGeom prst="rect">
            <a:avLst/>
          </a:prstGeom>
        </p:spPr>
      </p:pic>
      <p:sp>
        <p:nvSpPr>
          <p:cNvPr id="6" name="TextBox 5"/>
          <p:cNvSpPr txBox="1"/>
          <p:nvPr/>
        </p:nvSpPr>
        <p:spPr>
          <a:xfrm>
            <a:off x="400050" y="1866900"/>
            <a:ext cx="7072819" cy="923330"/>
          </a:xfrm>
          <a:prstGeom prst="rect">
            <a:avLst/>
          </a:prstGeom>
          <a:noFill/>
        </p:spPr>
        <p:txBody>
          <a:bodyPr wrap="square" rtlCol="0">
            <a:spAutoFit/>
          </a:bodyPr>
          <a:lstStyle/>
          <a:p>
            <a:r>
              <a:rPr lang="en-GB" sz="1800" dirty="0">
                <a:hlinkClick r:id="rId2"/>
              </a:rPr>
              <a:t>https://www.mckinsey.com/business-functions/strategy-and-corporate-finance/our-insights/six-problem-solving-mindsets-for-very-uncertain-times</a:t>
            </a:r>
            <a:r>
              <a:rPr lang="en-GB" sz="1800" dirty="0"/>
              <a:t> </a:t>
            </a:r>
            <a:endParaRPr lang="en-GB" sz="1800" dirty="0"/>
          </a:p>
        </p:txBody>
      </p:sp>
      <p:sp>
        <p:nvSpPr>
          <p:cNvPr id="7" name="TextBox 6"/>
          <p:cNvSpPr txBox="1"/>
          <p:nvPr/>
        </p:nvSpPr>
        <p:spPr>
          <a:xfrm>
            <a:off x="400050" y="3251467"/>
            <a:ext cx="6648450" cy="3785652"/>
          </a:xfrm>
          <a:prstGeom prst="rect">
            <a:avLst/>
          </a:prstGeom>
          <a:noFill/>
        </p:spPr>
        <p:txBody>
          <a:bodyPr wrap="square" rtlCol="0">
            <a:spAutoFit/>
          </a:bodyPr>
          <a:lstStyle/>
          <a:p>
            <a:r>
              <a:rPr lang="en-GB" sz="2400" b="0" i="0" dirty="0">
                <a:solidFill>
                  <a:srgbClr val="000000"/>
                </a:solidFill>
                <a:effectLst/>
                <a:latin typeface="Verdana" panose="020B0604030504040204" pitchFamily="34" charset="0"/>
              </a:rPr>
              <a:t>Conn, C and McLean, R. (2020). </a:t>
            </a:r>
            <a:r>
              <a:rPr lang="en-GB" sz="2400" b="0" i="1" dirty="0">
                <a:solidFill>
                  <a:srgbClr val="000000"/>
                </a:solidFill>
                <a:effectLst/>
                <a:latin typeface="Verdana" panose="020B0604030504040204" pitchFamily="34" charset="0"/>
              </a:rPr>
              <a:t>Six problem-solving mindsets for very uncertain times.</a:t>
            </a:r>
            <a:r>
              <a:rPr lang="en-GB" sz="2400" b="0" i="0" dirty="0">
                <a:solidFill>
                  <a:srgbClr val="000000"/>
                </a:solidFill>
                <a:effectLst/>
                <a:latin typeface="Verdana" panose="020B0604030504040204" pitchFamily="34" charset="0"/>
              </a:rPr>
              <a:t> Available: https://www.mckinsey.com/business-functions/strategy-and-corporate-finance/our-insights/six-problem-solving-mindsets-for-very-uncertain-times. Last accessed 3rd May 2022.</a:t>
            </a:r>
            <a:endParaRPr lang="en-GB" sz="2400" b="0" i="0" dirty="0">
              <a:solidFill>
                <a:srgbClr val="000000"/>
              </a:solidFill>
              <a:effectLst/>
              <a:latin typeface="Verdana" panose="020B0604030504040204" pitchFamily="34" charset="0"/>
            </a:endParaRPr>
          </a:p>
          <a:p>
            <a:br>
              <a:rPr lang="en-GB" sz="2400" dirty="0"/>
            </a:b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800" dirty="0"/>
              <a:t>Scenario Planning</a:t>
            </a:r>
            <a:endParaRPr lang="en-GB" sz="4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3200" dirty="0"/>
              <a:t>Scenario Planning</a:t>
            </a:r>
            <a:endParaRPr lang="en-US" sz="3200" dirty="0"/>
          </a:p>
        </p:txBody>
      </p:sp>
      <p:pic>
        <p:nvPicPr>
          <p:cNvPr id="7" name="Picture 6"/>
          <p:cNvPicPr>
            <a:picLocks noChangeAspect="1"/>
          </p:cNvPicPr>
          <p:nvPr/>
        </p:nvPicPr>
        <p:blipFill>
          <a:blip r:embed="rId1"/>
          <a:stretch>
            <a:fillRect/>
          </a:stretch>
        </p:blipFill>
        <p:spPr>
          <a:xfrm>
            <a:off x="2970853" y="2179043"/>
            <a:ext cx="8883139" cy="6662354"/>
          </a:xfrm>
          <a:prstGeom prst="rect">
            <a:avLst/>
          </a:prstGeom>
        </p:spPr>
      </p:pic>
      <p:sp>
        <p:nvSpPr>
          <p:cNvPr id="8" name="TextBox 7"/>
          <p:cNvSpPr txBox="1"/>
          <p:nvPr/>
        </p:nvSpPr>
        <p:spPr>
          <a:xfrm>
            <a:off x="2386791" y="9033326"/>
            <a:ext cx="11445896" cy="553998"/>
          </a:xfrm>
          <a:prstGeom prst="rect">
            <a:avLst/>
          </a:prstGeom>
          <a:noFill/>
        </p:spPr>
        <p:txBody>
          <a:bodyPr wrap="square" rtlCol="0">
            <a:spAutoFit/>
          </a:bodyPr>
          <a:lstStyle/>
          <a:p>
            <a:pPr algn="l"/>
            <a:r>
              <a:rPr lang="en-GB" sz="1500" dirty="0"/>
              <a:t>Cornelius, P, Van de </a:t>
            </a:r>
            <a:r>
              <a:rPr lang="en-GB" sz="1500" dirty="0" err="1"/>
              <a:t>Putte</a:t>
            </a:r>
            <a:r>
              <a:rPr lang="en-GB" sz="1500" dirty="0"/>
              <a:t>, A, &amp; Romani, M 2005, 'Three Decades of Scenario Planning in Shell', </a:t>
            </a:r>
            <a:r>
              <a:rPr lang="en-GB" sz="1500" i="1" dirty="0"/>
              <a:t>California Management Review</a:t>
            </a:r>
            <a:r>
              <a:rPr lang="en-GB" sz="1500" dirty="0"/>
              <a:t>, 48, 1, pp. 92-109, Business Source Complete, EBSCO</a:t>
            </a:r>
            <a:r>
              <a:rPr lang="en-GB" sz="1500" i="1" dirty="0"/>
              <a:t>host</a:t>
            </a:r>
            <a:r>
              <a:rPr lang="en-GB" sz="1500" dirty="0"/>
              <a:t>, viewed 6 March 2017.</a:t>
            </a:r>
            <a:endParaRPr lang="en-GB" sz="1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Scenarios and Strategy</a:t>
            </a:r>
            <a:endParaRPr lang="en-GB" dirty="0"/>
          </a:p>
        </p:txBody>
      </p:sp>
      <p:sp>
        <p:nvSpPr>
          <p:cNvPr id="3" name="Content Placeholder 2"/>
          <p:cNvSpPr>
            <a:spLocks noGrp="1"/>
          </p:cNvSpPr>
          <p:nvPr>
            <p:ph type="subTitle" idx="1"/>
          </p:nvPr>
        </p:nvSpPr>
        <p:spPr>
          <a:xfrm>
            <a:off x="963959" y="1914951"/>
            <a:ext cx="16310250" cy="7098988"/>
          </a:xfrm>
        </p:spPr>
        <p:txBody>
          <a:bodyPr>
            <a:noAutofit/>
          </a:bodyPr>
          <a:lstStyle/>
          <a:p>
            <a:pPr marL="457200" lvl="0" indent="-457200">
              <a:buFont typeface="Arial" panose="020B0604020202020204" pitchFamily="34" charset="0"/>
              <a:buChar char="•"/>
            </a:pPr>
            <a:r>
              <a:rPr lang="en-GB" dirty="0"/>
              <a:t>present a background for the design and selection of strategies. Since no single strategy can perform best in each scenario, special selection criteria, such as "bet on the most probable scenario" or "preserve flexibility" are needed“</a:t>
            </a:r>
            <a:endParaRPr lang="en-GB" dirty="0"/>
          </a:p>
          <a:p>
            <a:pPr marL="457200" lvl="0" indent="-457200">
              <a:buFont typeface="Arial" panose="020B0604020202020204" pitchFamily="34" charset="0"/>
              <a:buChar char="•"/>
            </a:pPr>
            <a:endParaRPr lang="en-GB" dirty="0"/>
          </a:p>
          <a:p>
            <a:pPr marL="457200" lvl="0" indent="-457200">
              <a:buFont typeface="Arial" panose="020B0604020202020204" pitchFamily="34" charset="0"/>
              <a:buChar char="•"/>
            </a:pPr>
            <a:r>
              <a:rPr lang="en-GB" dirty="0"/>
              <a:t>help make managers aware of environmental uncertainties by confronting them with fundamentally different future states</a:t>
            </a:r>
            <a:endParaRPr lang="en-GB" dirty="0"/>
          </a:p>
          <a:p>
            <a:pPr marL="457200" lvl="0" indent="-457200">
              <a:buFont typeface="Arial" panose="020B0604020202020204" pitchFamily="34" charset="0"/>
              <a:buChar char="•"/>
            </a:pPr>
            <a:endParaRPr lang="en-GB" dirty="0"/>
          </a:p>
          <a:p>
            <a:pPr marL="457200" lvl="0" indent="-457200">
              <a:buFont typeface="Arial" panose="020B0604020202020204" pitchFamily="34" charset="0"/>
              <a:buChar char="•"/>
            </a:pPr>
            <a:r>
              <a:rPr lang="en-GB" dirty="0"/>
              <a:t>provide a tool to identify what might possibly happen and how an organisation can act upon or react to future developments. As such, scenarios can serve as early warning systems. </a:t>
            </a:r>
            <a:endParaRPr lang="en-GB" dirty="0"/>
          </a:p>
          <a:p>
            <a:pPr marL="457200" lvl="0" indent="-457200">
              <a:buFont typeface="Arial" panose="020B0604020202020204" pitchFamily="34" charset="0"/>
              <a:buChar char="•"/>
            </a:pPr>
            <a:endParaRPr lang="en-GB" dirty="0"/>
          </a:p>
          <a:p>
            <a:pPr marL="457200" lvl="0" indent="-457200">
              <a:buFont typeface="Arial" panose="020B0604020202020204" pitchFamily="34" charset="0"/>
              <a:buChar char="•"/>
            </a:pPr>
            <a:r>
              <a:rPr lang="en-GB" dirty="0"/>
              <a:t>offer the possibility to combine quantitative data with qualitative input, enabling scenario planners to incorporate results from other forecasting techniques and allow for soft and fuzzy variables</a:t>
            </a:r>
            <a:endParaRPr lang="en-GB" dirty="0"/>
          </a:p>
          <a:p>
            <a:pPr marL="457200" lvl="0" indent="-457200">
              <a:buFont typeface="Arial" panose="020B0604020202020204" pitchFamily="34" charset="0"/>
              <a:buChar char="•"/>
            </a:pPr>
            <a:endParaRPr lang="en-GB" dirty="0"/>
          </a:p>
          <a:p>
            <a:pPr marL="457200" lvl="0" indent="-457200">
              <a:buFont typeface="Arial" panose="020B0604020202020204" pitchFamily="34" charset="0"/>
              <a:buChar char="•"/>
            </a:pPr>
            <a:r>
              <a:rPr lang="en-GB" dirty="0"/>
              <a:t>can help stretch managers' mental models by explicitly confronting them with their own biased viewpoints.</a:t>
            </a:r>
            <a:endParaRPr lang="en-GB" dirty="0"/>
          </a:p>
        </p:txBody>
      </p:sp>
      <p:sp>
        <p:nvSpPr>
          <p:cNvPr id="4" name="TextBox 3"/>
          <p:cNvSpPr txBox="1"/>
          <p:nvPr/>
        </p:nvSpPr>
        <p:spPr>
          <a:xfrm>
            <a:off x="2000425" y="9406814"/>
            <a:ext cx="11445896" cy="553998"/>
          </a:xfrm>
          <a:prstGeom prst="rect">
            <a:avLst/>
          </a:prstGeom>
          <a:noFill/>
        </p:spPr>
        <p:txBody>
          <a:bodyPr wrap="square" rtlCol="0">
            <a:spAutoFit/>
          </a:bodyPr>
          <a:lstStyle/>
          <a:p>
            <a:pPr algn="l"/>
            <a:r>
              <a:rPr lang="en-GB" sz="1500" dirty="0"/>
              <a:t>Cornelius, P, Van de </a:t>
            </a:r>
            <a:r>
              <a:rPr lang="en-GB" sz="1500" dirty="0" err="1"/>
              <a:t>Putte</a:t>
            </a:r>
            <a:r>
              <a:rPr lang="en-GB" sz="1500" dirty="0"/>
              <a:t>, A, &amp; Romani, M 2005, 'Three Decades of Scenario Planning in Shell', </a:t>
            </a:r>
            <a:r>
              <a:rPr lang="en-GB" sz="1500" i="1" dirty="0"/>
              <a:t>California Management Review</a:t>
            </a:r>
            <a:r>
              <a:rPr lang="en-GB" sz="1500" dirty="0"/>
              <a:t>, 48, 1, pp. 92-109, Business Source Complete, EBSCO</a:t>
            </a:r>
            <a:r>
              <a:rPr lang="en-GB" sz="1500" i="1" dirty="0"/>
              <a:t>host</a:t>
            </a:r>
            <a:r>
              <a:rPr lang="en-GB" sz="1500" dirty="0"/>
              <a:t>, viewed 6 March 2017.</a:t>
            </a:r>
            <a:endParaRPr lang="en-GB"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Scenario Planning at Shell</a:t>
            </a:r>
            <a:endParaRPr lang="en-GB" sz="3200" dirty="0"/>
          </a:p>
        </p:txBody>
      </p:sp>
      <p:pic>
        <p:nvPicPr>
          <p:cNvPr id="4" name="Picture 3"/>
          <p:cNvPicPr>
            <a:picLocks noChangeAspect="1"/>
          </p:cNvPicPr>
          <p:nvPr/>
        </p:nvPicPr>
        <p:blipFill>
          <a:blip r:embed="rId1"/>
          <a:stretch>
            <a:fillRect/>
          </a:stretch>
        </p:blipFill>
        <p:spPr>
          <a:xfrm>
            <a:off x="963959" y="1628896"/>
            <a:ext cx="11561385" cy="7345523"/>
          </a:xfrm>
          <a:prstGeom prst="rect">
            <a:avLst/>
          </a:prstGeom>
        </p:spPr>
      </p:pic>
      <p:sp>
        <p:nvSpPr>
          <p:cNvPr id="5" name="TextBox 4"/>
          <p:cNvSpPr txBox="1"/>
          <p:nvPr/>
        </p:nvSpPr>
        <p:spPr>
          <a:xfrm>
            <a:off x="2667423" y="9081240"/>
            <a:ext cx="11445896" cy="553998"/>
          </a:xfrm>
          <a:prstGeom prst="rect">
            <a:avLst/>
          </a:prstGeom>
          <a:noFill/>
        </p:spPr>
        <p:txBody>
          <a:bodyPr wrap="square" rtlCol="0">
            <a:spAutoFit/>
          </a:bodyPr>
          <a:lstStyle/>
          <a:p>
            <a:pPr algn="l"/>
            <a:r>
              <a:rPr lang="en-GB" sz="1500" dirty="0"/>
              <a:t>Cornelius, P, Van de </a:t>
            </a:r>
            <a:r>
              <a:rPr lang="en-GB" sz="1500" dirty="0" err="1"/>
              <a:t>Putte</a:t>
            </a:r>
            <a:r>
              <a:rPr lang="en-GB" sz="1500" dirty="0"/>
              <a:t>, A, &amp; Romani, M 2005, 'Three Decades of Scenario Planning in Shell', </a:t>
            </a:r>
            <a:r>
              <a:rPr lang="en-GB" sz="1500" i="1" dirty="0"/>
              <a:t>California Management Review</a:t>
            </a:r>
            <a:r>
              <a:rPr lang="en-GB" sz="1500" dirty="0"/>
              <a:t>, 48, 1, pp. 92-109, Business Source Complete, EBSCO</a:t>
            </a:r>
            <a:r>
              <a:rPr lang="en-GB" sz="1500" i="1" dirty="0"/>
              <a:t>host</a:t>
            </a:r>
            <a:r>
              <a:rPr lang="en-GB" sz="1500" dirty="0"/>
              <a:t>, viewed 6 March 2017.</a:t>
            </a:r>
            <a:endParaRPr lang="en-GB" sz="15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1596" y="628651"/>
            <a:ext cx="16284808" cy="1006574"/>
          </a:xfrm>
        </p:spPr>
        <p:txBody>
          <a:bodyPr>
            <a:normAutofit/>
          </a:bodyPr>
          <a:lstStyle/>
          <a:p>
            <a:r>
              <a:rPr lang="en-GB" sz="3600" dirty="0"/>
              <a:t>Scenarios Uncover Inevitable or Near-inevitable Futures</a:t>
            </a:r>
            <a:endParaRPr lang="en-GB" sz="3600" dirty="0"/>
          </a:p>
        </p:txBody>
      </p:sp>
      <p:sp>
        <p:nvSpPr>
          <p:cNvPr id="3" name="Content Placeholder 2"/>
          <p:cNvSpPr>
            <a:spLocks noGrp="1"/>
          </p:cNvSpPr>
          <p:nvPr>
            <p:ph idx="4294967295"/>
          </p:nvPr>
        </p:nvSpPr>
        <p:spPr>
          <a:xfrm>
            <a:off x="1029600" y="2381250"/>
            <a:ext cx="15331175" cy="6884988"/>
          </a:xfrm>
        </p:spPr>
        <p:txBody>
          <a:bodyPr>
            <a:noAutofit/>
          </a:bodyPr>
          <a:lstStyle/>
          <a:p>
            <a:r>
              <a:rPr lang="en-GB" sz="3200" dirty="0"/>
              <a:t>A sufficiently broad scenario-building effort yields another valuable result. As the analysis underlying each scenario proceeds, you often identify some particularly powerful drivers of change. </a:t>
            </a:r>
            <a:endParaRPr lang="en-GB" sz="3200" dirty="0"/>
          </a:p>
          <a:p>
            <a:r>
              <a:rPr lang="en-GB" sz="3200" dirty="0"/>
              <a:t>These drivers result in outcomes that are the inevitable consequence of events that have already happened, or of trends that are already well developed e.g. demographic changes in the UK </a:t>
            </a:r>
            <a:endParaRPr lang="en-GB" sz="3200" dirty="0"/>
          </a:p>
          <a:p>
            <a:r>
              <a:rPr lang="en-GB" sz="3200" dirty="0"/>
              <a:t>Shell, the pioneer in scenario planning, described these as “predetermined outcomes” and captured the essence of this idea with the saying, “It has rained in the mountains, so it will flood in the plains.” </a:t>
            </a:r>
            <a:endParaRPr lang="en-GB" sz="3200" dirty="0"/>
          </a:p>
          <a:p>
            <a:r>
              <a:rPr lang="en-GB" sz="3200" dirty="0"/>
              <a:t>In developing scenarios, companies should search for predetermined outcomes—particularly unexpected ones, which are often the most powerful source of new insight uncovered in the scenario-development process.</a:t>
            </a:r>
            <a:endParaRPr lang="en-GB" sz="3200" dirty="0"/>
          </a:p>
          <a:p>
            <a:endParaRPr lang="en-GB" sz="3200" dirty="0"/>
          </a:p>
        </p:txBody>
      </p:sp>
      <p:sp>
        <p:nvSpPr>
          <p:cNvPr id="4" name="TextBox 3"/>
          <p:cNvSpPr txBox="1"/>
          <p:nvPr/>
        </p:nvSpPr>
        <p:spPr>
          <a:xfrm>
            <a:off x="2446222" y="9033326"/>
            <a:ext cx="4663456" cy="300082"/>
          </a:xfrm>
          <a:prstGeom prst="rect">
            <a:avLst/>
          </a:prstGeom>
          <a:noFill/>
        </p:spPr>
        <p:txBody>
          <a:bodyPr wrap="none" rtlCol="0">
            <a:spAutoFit/>
          </a:bodyPr>
          <a:lstStyle/>
          <a:p>
            <a:r>
              <a:rPr lang="en-GB" sz="1350" dirty="0" err="1"/>
              <a:t>Mckinsey</a:t>
            </a:r>
            <a:r>
              <a:rPr lang="en-GB" sz="1350" dirty="0"/>
              <a:t> </a:t>
            </a:r>
            <a:r>
              <a:rPr lang="en-GB" sz="1350" dirty="0" err="1"/>
              <a:t>Quarterley</a:t>
            </a:r>
            <a:r>
              <a:rPr lang="en-GB" sz="1350" dirty="0"/>
              <a:t> Nov 2009, The Use and abuse of Scenarios</a:t>
            </a:r>
            <a:endParaRPr lang="en-GB"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533401"/>
            <a:ext cx="16310250" cy="988676"/>
          </a:xfrm>
        </p:spPr>
        <p:txBody>
          <a:bodyPr>
            <a:normAutofit/>
          </a:bodyPr>
          <a:lstStyle/>
          <a:p>
            <a:r>
              <a:rPr lang="en-GB" sz="3600" dirty="0"/>
              <a:t>According to </a:t>
            </a:r>
            <a:r>
              <a:rPr lang="en-GB" sz="3600" dirty="0" err="1"/>
              <a:t>Mckinsey</a:t>
            </a:r>
            <a:r>
              <a:rPr lang="en-GB" sz="3600" dirty="0"/>
              <a:t>…..</a:t>
            </a:r>
            <a:endParaRPr lang="en-GB" sz="3600" dirty="0"/>
          </a:p>
        </p:txBody>
      </p:sp>
      <p:sp>
        <p:nvSpPr>
          <p:cNvPr id="3" name="Content Placeholder 2"/>
          <p:cNvSpPr>
            <a:spLocks noGrp="1"/>
          </p:cNvSpPr>
          <p:nvPr>
            <p:ph type="subTitle" idx="1"/>
          </p:nvPr>
        </p:nvSpPr>
        <p:spPr>
          <a:xfrm>
            <a:off x="536207" y="2012901"/>
            <a:ext cx="17297036" cy="6932485"/>
          </a:xfrm>
        </p:spPr>
        <p:txBody>
          <a:bodyPr>
            <a:noAutofit/>
          </a:bodyPr>
          <a:lstStyle/>
          <a:p>
            <a:pPr marL="457200" indent="-457200">
              <a:buFont typeface="Arial" panose="020B0604020202020204" pitchFamily="34" charset="0"/>
              <a:buChar char="•"/>
            </a:pPr>
            <a:r>
              <a:rPr lang="en-GB" sz="3200" dirty="0"/>
              <a:t>Creating a range of scenarios that is appropriately broad, especially in today’s uncertain climate, can paralyse a company’s leadership.</a:t>
            </a:r>
            <a:endParaRPr lang="en-GB" sz="3200" dirty="0"/>
          </a:p>
          <a:p>
            <a:pPr marL="457200" indent="-457200">
              <a:buFont typeface="Arial" panose="020B0604020202020204" pitchFamily="34" charset="0"/>
              <a:buChar char="•"/>
            </a:pPr>
            <a:r>
              <a:rPr lang="en-GB" sz="3200" dirty="0"/>
              <a:t>The tendency to think we know what is going to happen is in some ways a survival strategy: at least it makes us confident in our choices (however misplaced that confidence may be). </a:t>
            </a:r>
            <a:endParaRPr lang="en-GB" sz="3200" dirty="0"/>
          </a:p>
          <a:p>
            <a:pPr marL="457200" indent="-457200">
              <a:buFont typeface="Arial" panose="020B0604020202020204" pitchFamily="34" charset="0"/>
              <a:buChar char="•"/>
            </a:pPr>
            <a:r>
              <a:rPr lang="en-GB" sz="3200" dirty="0"/>
              <a:t>In the face of a wide range of possible outcomes, there is a risk of acting like the proverbial deer in the headlights: the organisation becomes confused and lacking in direction, and it changes nothing in its behaviour as an uncertain future bears down upon it.</a:t>
            </a:r>
            <a:endParaRPr lang="en-GB" sz="3200" dirty="0"/>
          </a:p>
          <a:p>
            <a:pPr marL="457200" indent="-457200">
              <a:buFont typeface="Arial" panose="020B0604020202020204" pitchFamily="34" charset="0"/>
              <a:buChar char="•"/>
            </a:pPr>
            <a:r>
              <a:rPr lang="en-GB" sz="3200" dirty="0"/>
              <a:t>The answer is to pick the scenario whose outcome seems most likely and to base a plan upon that scenario. </a:t>
            </a:r>
            <a:endParaRPr lang="en-GB" sz="3200" dirty="0"/>
          </a:p>
          <a:p>
            <a:pPr marL="457200" indent="-457200">
              <a:buFont typeface="Arial" panose="020B0604020202020204" pitchFamily="34" charset="0"/>
              <a:buChar char="•"/>
            </a:pPr>
            <a:r>
              <a:rPr lang="en-GB" sz="3200" dirty="0"/>
              <a:t>It should be buttressed with clear contingencies if another scenario—or one that hasn’t been imagined—begins to emerge instead. </a:t>
            </a:r>
            <a:endParaRPr lang="en-GB" sz="3200" dirty="0"/>
          </a:p>
          <a:p>
            <a:pPr marL="457200" indent="-457200">
              <a:buFont typeface="Arial" panose="020B0604020202020204" pitchFamily="34" charset="0"/>
              <a:buChar char="•"/>
            </a:pPr>
            <a:r>
              <a:rPr lang="en-GB" sz="3200" dirty="0"/>
              <a:t>Ascertain the “no regrets” moves that are sound under all scenarios or as many as possible. Ultimately, the existence of multiple possibilities should not distract a company from having a clear plan.</a:t>
            </a:r>
            <a:endParaRPr lang="en-GB" sz="3200" dirty="0"/>
          </a:p>
        </p:txBody>
      </p:sp>
      <p:sp>
        <p:nvSpPr>
          <p:cNvPr id="4" name="TextBox 3"/>
          <p:cNvSpPr txBox="1"/>
          <p:nvPr/>
        </p:nvSpPr>
        <p:spPr>
          <a:xfrm>
            <a:off x="1699247" y="9665170"/>
            <a:ext cx="4663456" cy="300082"/>
          </a:xfrm>
          <a:prstGeom prst="rect">
            <a:avLst/>
          </a:prstGeom>
          <a:noFill/>
        </p:spPr>
        <p:txBody>
          <a:bodyPr wrap="none" rtlCol="0">
            <a:spAutoFit/>
          </a:bodyPr>
          <a:lstStyle/>
          <a:p>
            <a:r>
              <a:rPr lang="en-GB" sz="1350" dirty="0" err="1"/>
              <a:t>Mckinsey</a:t>
            </a:r>
            <a:r>
              <a:rPr lang="en-GB" sz="1350" dirty="0"/>
              <a:t> </a:t>
            </a:r>
            <a:r>
              <a:rPr lang="en-GB" sz="1350" dirty="0" err="1"/>
              <a:t>Quarterley</a:t>
            </a:r>
            <a:r>
              <a:rPr lang="en-GB" sz="1350" dirty="0"/>
              <a:t> Nov 2009, The Use and abuse of Scenarios</a:t>
            </a:r>
            <a:endParaRPr lang="en-GB"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Strategists Have to Deal With Uncertainty</a:t>
            </a:r>
            <a:endParaRPr lang="en-GB" sz="3200" dirty="0"/>
          </a:p>
        </p:txBody>
      </p:sp>
      <p:sp>
        <p:nvSpPr>
          <p:cNvPr id="3" name="Content Placeholder 2"/>
          <p:cNvSpPr>
            <a:spLocks noGrp="1"/>
          </p:cNvSpPr>
          <p:nvPr>
            <p:ph idx="4294967295"/>
          </p:nvPr>
        </p:nvSpPr>
        <p:spPr>
          <a:xfrm>
            <a:off x="1029600" y="2374000"/>
            <a:ext cx="14359944" cy="6884988"/>
          </a:xfrm>
        </p:spPr>
        <p:txBody>
          <a:bodyPr>
            <a:noAutofit/>
          </a:bodyPr>
          <a:lstStyle/>
          <a:p>
            <a:r>
              <a:rPr lang="en-GB" sz="3200" dirty="0"/>
              <a:t>Strategy is largely formulated for the future and is concerned with the world outside the organisation at least as much as with what is going on within its boundaries. </a:t>
            </a:r>
            <a:endParaRPr lang="en-GB" sz="3200" dirty="0"/>
          </a:p>
          <a:p>
            <a:r>
              <a:rPr lang="en-GB" sz="3200" dirty="0"/>
              <a:t>Scenario techniques are one of the few tools strategists have to help them formulate their ideas about both. </a:t>
            </a:r>
            <a:endParaRPr lang="en-GB" sz="3200" dirty="0"/>
          </a:p>
          <a:p>
            <a:r>
              <a:rPr lang="en-GB" sz="3200" dirty="0"/>
              <a:t>Environments and futures are increasingly turbulent, uncertain and complex.</a:t>
            </a:r>
            <a:endParaRPr lang="en-GB" sz="3200" dirty="0"/>
          </a:p>
          <a:p>
            <a:r>
              <a:rPr lang="en-GB" sz="3200" dirty="0"/>
              <a:t>More than any other strategy tool, scenarios engage with these characteristics rather than ignore them.</a:t>
            </a:r>
            <a:endParaRPr lang="en-GB" sz="3200" dirty="0"/>
          </a:p>
          <a:p>
            <a:r>
              <a:rPr lang="en-GB" sz="3200" dirty="0"/>
              <a:t> There is, however, a significant challenge for the leader who chooses to implement a scenario process in harnessing maximum return. Many things mitigate against success, including fundamental human psychology. But the benefits could be significant.</a:t>
            </a:r>
            <a:endParaRPr lang="en-GB" sz="3200" dirty="0"/>
          </a:p>
        </p:txBody>
      </p:sp>
      <p:sp>
        <p:nvSpPr>
          <p:cNvPr id="4" name="TextBox 3"/>
          <p:cNvSpPr txBox="1"/>
          <p:nvPr/>
        </p:nvSpPr>
        <p:spPr>
          <a:xfrm rot="10800000" flipV="1">
            <a:off x="15009901" y="8805056"/>
            <a:ext cx="3024803" cy="830997"/>
          </a:xfrm>
          <a:prstGeom prst="rect">
            <a:avLst/>
          </a:prstGeom>
          <a:noFill/>
        </p:spPr>
        <p:txBody>
          <a:bodyPr wrap="square" rtlCol="0">
            <a:spAutoFit/>
          </a:bodyPr>
          <a:lstStyle/>
          <a:p>
            <a:pPr algn="l"/>
            <a:r>
              <a:rPr lang="en-GB" sz="1200" dirty="0"/>
              <a:t>Verity, J 2003, 'Scenario planning as a strategy technique', </a:t>
            </a:r>
            <a:r>
              <a:rPr lang="en-GB" sz="1200" i="1" dirty="0"/>
              <a:t>European Business Journal</a:t>
            </a:r>
            <a:r>
              <a:rPr lang="en-GB" sz="1200" dirty="0"/>
              <a:t>, 15, 4, pp. 185-195, Business Source Complete, EBSCO</a:t>
            </a:r>
            <a:r>
              <a:rPr lang="en-GB" sz="1200" i="1" dirty="0"/>
              <a:t>host</a:t>
            </a:r>
            <a:r>
              <a:rPr lang="en-GB" sz="1200" dirty="0"/>
              <a:t>, viewed 6 March 2017.</a:t>
            </a:r>
            <a:endParaRPr lang="en-GB"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Today’s Agenda</a:t>
            </a:r>
            <a:endParaRPr lang="en-GB" sz="3200" dirty="0"/>
          </a:p>
        </p:txBody>
      </p:sp>
      <p:sp>
        <p:nvSpPr>
          <p:cNvPr id="3" name="Content Placeholder 2"/>
          <p:cNvSpPr>
            <a:spLocks noGrp="1"/>
          </p:cNvSpPr>
          <p:nvPr>
            <p:ph type="subTitle" idx="1"/>
          </p:nvPr>
        </p:nvSpPr>
        <p:spPr/>
        <p:txBody>
          <a:bodyPr>
            <a:normAutofit/>
          </a:bodyPr>
          <a:lstStyle/>
          <a:p>
            <a:pPr marL="457200" indent="-457200">
              <a:buFont typeface="Arial" panose="020B0604020202020204" pitchFamily="34" charset="0"/>
              <a:buChar char="•"/>
            </a:pPr>
            <a:r>
              <a:rPr lang="en-GB" sz="3200" dirty="0"/>
              <a:t>The Strategy Process</a:t>
            </a:r>
            <a:endParaRPr lang="en-GB" sz="3200" dirty="0"/>
          </a:p>
          <a:p>
            <a:pPr marL="457200" indent="-457200">
              <a:buFont typeface="Arial" panose="020B0604020202020204" pitchFamily="34" charset="0"/>
              <a:buChar char="•"/>
            </a:pPr>
            <a:r>
              <a:rPr lang="en-GB" sz="3200" dirty="0"/>
              <a:t>Vision and Mission</a:t>
            </a:r>
            <a:endParaRPr lang="en-GB" sz="3200" dirty="0"/>
          </a:p>
          <a:p>
            <a:pPr marL="457200" indent="-457200">
              <a:buFont typeface="Arial" panose="020B0604020202020204" pitchFamily="34" charset="0"/>
              <a:buChar char="•"/>
            </a:pPr>
            <a:r>
              <a:rPr lang="en-GB" sz="3200" dirty="0"/>
              <a:t>Strategy formation activities</a:t>
            </a:r>
            <a:endParaRPr lang="en-GB" sz="3200" dirty="0"/>
          </a:p>
          <a:p>
            <a:pPr marL="457200" indent="-457200">
              <a:buFont typeface="Arial" panose="020B0604020202020204" pitchFamily="34" charset="0"/>
              <a:buChar char="•"/>
            </a:pPr>
            <a:r>
              <a:rPr lang="en-GB" sz="3200" dirty="0"/>
              <a:t>Strategy formation roles</a:t>
            </a:r>
            <a:endParaRPr lang="en-GB" sz="3200" dirty="0"/>
          </a:p>
          <a:p>
            <a:pPr marL="457200" indent="-457200">
              <a:buFont typeface="Arial" panose="020B0604020202020204" pitchFamily="34" charset="0"/>
              <a:buChar char="•"/>
            </a:pPr>
            <a:r>
              <a:rPr lang="en-GB" sz="3200" dirty="0"/>
              <a:t>Emergent and Deliberate Strategies</a:t>
            </a:r>
            <a:endParaRPr lang="en-GB" sz="3200" dirty="0"/>
          </a:p>
          <a:p>
            <a:pPr marL="457200" indent="-457200">
              <a:buFont typeface="Arial" panose="020B0604020202020204" pitchFamily="34" charset="0"/>
              <a:buChar char="•"/>
            </a:pPr>
            <a:r>
              <a:rPr lang="en-GB" sz="3200" dirty="0"/>
              <a:t>Strategic Planning</a:t>
            </a:r>
            <a:endParaRPr lang="en-GB" sz="3200" dirty="0"/>
          </a:p>
          <a:p>
            <a:pPr marL="457200" indent="-457200">
              <a:buFont typeface="Arial" panose="020B0604020202020204" pitchFamily="34" charset="0"/>
              <a:buChar char="•"/>
            </a:pPr>
            <a:r>
              <a:rPr lang="en-GB" sz="3200" dirty="0"/>
              <a:t>Strategic Incrementalism</a:t>
            </a:r>
            <a:endParaRPr lang="en-GB" sz="3200" dirty="0"/>
          </a:p>
          <a:p>
            <a:pPr marL="457200" indent="-457200">
              <a:buFont typeface="Arial" panose="020B0604020202020204" pitchFamily="34" charset="0"/>
              <a:buChar char="•"/>
            </a:pPr>
            <a:r>
              <a:rPr lang="en-GB" sz="3200" dirty="0"/>
              <a:t>Scenario Planning</a:t>
            </a:r>
            <a:endParaRPr lang="en-GB" sz="3200" dirty="0"/>
          </a:p>
          <a:p>
            <a:pPr marL="457200" indent="-457200">
              <a:buFont typeface="Arial" panose="020B0604020202020204" pitchFamily="34" charset="0"/>
              <a:buChar char="•"/>
            </a:pPr>
            <a:r>
              <a:rPr lang="en-GB" sz="3200" dirty="0"/>
              <a:t>SWOT Analysis</a:t>
            </a:r>
            <a:endParaRPr lang="en-GB" sz="3200" dirty="0"/>
          </a:p>
          <a:p>
            <a:pPr marL="457200" indent="-457200">
              <a:buFont typeface="Arial" panose="020B0604020202020204" pitchFamily="34" charset="0"/>
              <a:buChar char="•"/>
            </a:pPr>
            <a:r>
              <a:rPr lang="en-GB" sz="3200" dirty="0"/>
              <a:t>Superfluous Strengths</a:t>
            </a:r>
            <a:endParaRPr lang="en-GB" sz="3200" dirty="0"/>
          </a:p>
          <a:p>
            <a:pPr marL="457200" indent="-457200">
              <a:buFont typeface="Arial" panose="020B0604020202020204" pitchFamily="34" charset="0"/>
              <a:buChar char="•"/>
            </a:pPr>
            <a:r>
              <a:rPr lang="en-GB" sz="3200" dirty="0"/>
              <a:t>Corporate Strategy and Configuration</a:t>
            </a:r>
            <a:endParaRPr lang="en-GB" sz="3200" dirty="0"/>
          </a:p>
          <a:p>
            <a:pPr marL="457200" indent="-457200">
              <a:buFont typeface="Arial" panose="020B0604020202020204" pitchFamily="34" charset="0"/>
              <a:buChar char="•"/>
            </a:pPr>
            <a:endParaRPr lang="en-GB"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Remember When To Avoid Scenarios Altogether</a:t>
            </a:r>
            <a:endParaRPr lang="en-GB" sz="3200" dirty="0"/>
          </a:p>
        </p:txBody>
      </p:sp>
      <p:sp>
        <p:nvSpPr>
          <p:cNvPr id="3" name="Content Placeholder 2"/>
          <p:cNvSpPr>
            <a:spLocks noGrp="1"/>
          </p:cNvSpPr>
          <p:nvPr>
            <p:ph type="subTitle" idx="1"/>
          </p:nvPr>
        </p:nvSpPr>
        <p:spPr>
          <a:xfrm>
            <a:off x="228600" y="1959431"/>
            <a:ext cx="9753600" cy="7789052"/>
          </a:xfrm>
        </p:spPr>
        <p:txBody>
          <a:bodyPr>
            <a:noAutofit/>
          </a:bodyPr>
          <a:lstStyle/>
          <a:p>
            <a:pPr marL="457200" indent="-457200">
              <a:buFont typeface="Arial" panose="020B0604020202020204" pitchFamily="34" charset="0"/>
              <a:buChar char="•"/>
            </a:pPr>
            <a:r>
              <a:rPr lang="en-GB" sz="2800" dirty="0"/>
              <a:t>Finally, bear in mind the one instance in which strategists will </a:t>
            </a:r>
            <a:r>
              <a:rPr lang="en-GB" sz="2800" i="1" dirty="0"/>
              <a:t>not </a:t>
            </a:r>
            <a:r>
              <a:rPr lang="en-GB" sz="2800" dirty="0"/>
              <a:t>want to use scenarios: when uncertainty is so great that they cannot be built reliably at any level of detail. </a:t>
            </a:r>
            <a:endParaRPr lang="en-GB" sz="2800" dirty="0"/>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Just as scenarios help to avoid groupthink, they can also generate a groupthink of their own.</a:t>
            </a:r>
            <a:endParaRPr lang="en-GB" sz="2800" dirty="0"/>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If everyone in an organisation thinks the world can be categorised into four boxes on a quadrant, it may convince itself that only four outcomes or kinds of outcomes can happen. That’s very dangerous. </a:t>
            </a:r>
            <a:endParaRPr lang="en-GB" sz="2800" dirty="0"/>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Strategists should not think that they have all reasonable scenarios when there are quite different possibilities out there.</a:t>
            </a:r>
            <a:endParaRPr lang="en-GB" sz="2800" dirty="0"/>
          </a:p>
        </p:txBody>
      </p:sp>
      <p:sp>
        <p:nvSpPr>
          <p:cNvPr id="4" name="TextBox 3"/>
          <p:cNvSpPr txBox="1"/>
          <p:nvPr/>
        </p:nvSpPr>
        <p:spPr>
          <a:xfrm>
            <a:off x="712672" y="9748483"/>
            <a:ext cx="4663456" cy="300082"/>
          </a:xfrm>
          <a:prstGeom prst="rect">
            <a:avLst/>
          </a:prstGeom>
          <a:noFill/>
        </p:spPr>
        <p:txBody>
          <a:bodyPr wrap="none" rtlCol="0">
            <a:spAutoFit/>
          </a:bodyPr>
          <a:lstStyle/>
          <a:p>
            <a:r>
              <a:rPr lang="en-GB" sz="1350" dirty="0" err="1"/>
              <a:t>Mckinsey</a:t>
            </a:r>
            <a:r>
              <a:rPr lang="en-GB" sz="1350" dirty="0"/>
              <a:t> </a:t>
            </a:r>
            <a:r>
              <a:rPr lang="en-GB" sz="1350" dirty="0" err="1"/>
              <a:t>Quarterley</a:t>
            </a:r>
            <a:r>
              <a:rPr lang="en-GB" sz="1350" dirty="0"/>
              <a:t> Nov 2009, The Use and abuse of Scenarios</a:t>
            </a:r>
            <a:endParaRPr lang="en-GB" sz="1350" dirty="0"/>
          </a:p>
        </p:txBody>
      </p:sp>
      <p:pic>
        <p:nvPicPr>
          <p:cNvPr id="1026" name="Picture 2" descr="Avoiding Groupthink | Business in Cartoons | Corporat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89966" y="307345"/>
            <a:ext cx="5771517" cy="4531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x2 Matrices and the BCG matr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082" y="4942518"/>
            <a:ext cx="7495246" cy="5038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1000"/>
                                        <p:tgtEl>
                                          <p:spTgt spid="1028"/>
                                        </p:tgtEl>
                                      </p:cBhvr>
                                    </p:animEffect>
                                    <p:anim calcmode="lin" valueType="num">
                                      <p:cBhvr>
                                        <p:cTn id="32" dur="1000" fill="hold"/>
                                        <p:tgtEl>
                                          <p:spTgt spid="1028"/>
                                        </p:tgtEl>
                                        <p:attrNameLst>
                                          <p:attrName>ppt_x</p:attrName>
                                        </p:attrNameLst>
                                      </p:cBhvr>
                                      <p:tavLst>
                                        <p:tav tm="0">
                                          <p:val>
                                            <p:strVal val="#ppt_x"/>
                                          </p:val>
                                        </p:tav>
                                        <p:tav tm="100000">
                                          <p:val>
                                            <p:strVal val="#ppt_x"/>
                                          </p:val>
                                        </p:tav>
                                      </p:tavLst>
                                    </p:anim>
                                    <p:anim calcmode="lin" valueType="num">
                                      <p:cBhvr>
                                        <p:cTn id="3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t>SWOT Analysis</a:t>
            </a:r>
            <a:endParaRPr lang="en-GB" sz="5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01596" y="571501"/>
            <a:ext cx="16284808" cy="1063724"/>
          </a:xfrm>
        </p:spPr>
        <p:txBody>
          <a:bodyPr>
            <a:normAutofit/>
          </a:bodyPr>
          <a:lstStyle/>
          <a:p>
            <a:r>
              <a:rPr lang="en-GB" sz="3200" dirty="0"/>
              <a:t>Understanding SWOT</a:t>
            </a:r>
            <a:endParaRPr lang="en-GB" sz="3200" dirty="0"/>
          </a:p>
        </p:txBody>
      </p:sp>
      <p:pic>
        <p:nvPicPr>
          <p:cNvPr id="6" name="Picture 5"/>
          <p:cNvPicPr>
            <a:picLocks noChangeAspect="1"/>
          </p:cNvPicPr>
          <p:nvPr/>
        </p:nvPicPr>
        <p:blipFill>
          <a:blip r:embed="rId1"/>
          <a:stretch>
            <a:fillRect/>
          </a:stretch>
        </p:blipFill>
        <p:spPr>
          <a:xfrm>
            <a:off x="2662280" y="2126789"/>
            <a:ext cx="11094518" cy="71706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What Is Wrong With SWOT?</a:t>
            </a:r>
            <a:endParaRPr lang="en-US" dirty="0"/>
          </a:p>
        </p:txBody>
      </p:sp>
      <p:sp>
        <p:nvSpPr>
          <p:cNvPr id="2" name="Content Placeholder 1"/>
          <p:cNvSpPr>
            <a:spLocks noGrp="1"/>
          </p:cNvSpPr>
          <p:nvPr>
            <p:ph type="subTitle" idx="1"/>
          </p:nvPr>
        </p:nvSpPr>
        <p:spPr>
          <a:xfrm>
            <a:off x="963959" y="1815774"/>
            <a:ext cx="16310250" cy="7517929"/>
          </a:xfrm>
        </p:spPr>
        <p:txBody>
          <a:bodyPr>
            <a:normAutofit fontScale="92500"/>
          </a:bodyPr>
          <a:lstStyle/>
          <a:p>
            <a:r>
              <a:rPr lang="en-GB" sz="3200" dirty="0"/>
              <a:t>“</a:t>
            </a:r>
            <a:r>
              <a:rPr lang="en-GB" sz="3200" i="1" dirty="0"/>
              <a:t>Which is better, a two-way distinction between internal and external influences or the four-way SWOT taxonomy? </a:t>
            </a:r>
            <a:endParaRPr lang="en-GB" sz="3200" i="1" dirty="0"/>
          </a:p>
          <a:p>
            <a:r>
              <a:rPr lang="en-GB" sz="3200" i="1" dirty="0"/>
              <a:t>The key issue is whether it is sensible and worthwhile to classify internal factors into strengths and weaknesses and external factors into opportunities and threats. </a:t>
            </a:r>
            <a:endParaRPr lang="en-GB" sz="3200" i="1" dirty="0"/>
          </a:p>
          <a:p>
            <a:r>
              <a:rPr lang="en-GB" sz="3200" i="1" dirty="0"/>
              <a:t>In practice, such distinctions are difficult. </a:t>
            </a:r>
            <a:endParaRPr lang="en-GB" sz="3200" i="1" dirty="0"/>
          </a:p>
          <a:p>
            <a:r>
              <a:rPr lang="en-GB" sz="3200" i="1" dirty="0"/>
              <a:t>Was Alex Ferguson a strength or a weakness for Manchester United Football Club in the final year of his time at the club? As the world’s most experienced and successful soccer coach, he was a strength. As a 70-year-old man who has no obvious successor, he was a weakness. </a:t>
            </a:r>
            <a:endParaRPr lang="en-GB" sz="3200" i="1" dirty="0"/>
          </a:p>
          <a:p>
            <a:r>
              <a:rPr lang="en-GB" sz="3200" i="1" dirty="0"/>
              <a:t>Is global warming a threat or an opportunity for the world’s automobile producers? By encouraging higher taxes on motor fuels and restrictions on car use, it is a threat. By encouraging consumers to switch to fuel-efficient and electric cars, it offers an opportunity for new sales. </a:t>
            </a:r>
            <a:endParaRPr lang="en-GB" sz="3200" i="1" dirty="0"/>
          </a:p>
          <a:p>
            <a:r>
              <a:rPr lang="en-GB" sz="3200" i="1" dirty="0"/>
              <a:t>The lesson here is that classifying external factors into opportunities and threats, and internal factors into strengths and weaknesses, is arbitrary. What is important is to carefully identify the external and internal forces that impact the firm, and then analyse their implications”.</a:t>
            </a:r>
            <a:endParaRPr lang="en-GB" sz="3200" i="1" dirty="0"/>
          </a:p>
          <a:p>
            <a:endParaRPr lang="en-US" sz="3200" dirty="0"/>
          </a:p>
        </p:txBody>
      </p:sp>
      <p:sp>
        <p:nvSpPr>
          <p:cNvPr id="4" name="TextBox 3"/>
          <p:cNvSpPr txBox="1"/>
          <p:nvPr/>
        </p:nvSpPr>
        <p:spPr>
          <a:xfrm>
            <a:off x="2105436" y="9657598"/>
            <a:ext cx="6711324" cy="276999"/>
          </a:xfrm>
          <a:prstGeom prst="rect">
            <a:avLst/>
          </a:prstGeom>
          <a:noFill/>
        </p:spPr>
        <p:txBody>
          <a:bodyPr wrap="none" rtlCol="0">
            <a:spAutoFit/>
          </a:bodyPr>
          <a:lstStyle/>
          <a:p>
            <a:r>
              <a:rPr lang="en-GB" sz="1200" dirty="0"/>
              <a:t>GRANT, R.M., 2013. </a:t>
            </a:r>
            <a:r>
              <a:rPr lang="en-GB" sz="1200" i="1" dirty="0"/>
              <a:t>Contemporary Strategy Analysis. </a:t>
            </a:r>
            <a:r>
              <a:rPr lang="en-GB" sz="1200" dirty="0"/>
              <a:t>8. ed., reprint with corr. </a:t>
            </a:r>
            <a:r>
              <a:rPr lang="en-GB" sz="1200" dirty="0" err="1"/>
              <a:t>edn</a:t>
            </a:r>
            <a:r>
              <a:rPr lang="en-GB" sz="1200" dirty="0"/>
              <a:t>. Chichester: Wiley. P11</a:t>
            </a:r>
            <a:endParaRPr lang="en-GB"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5300" y="266701"/>
            <a:ext cx="17221199" cy="1255376"/>
          </a:xfrm>
        </p:spPr>
        <p:txBody>
          <a:bodyPr>
            <a:normAutofit/>
          </a:bodyPr>
          <a:lstStyle/>
          <a:p>
            <a:r>
              <a:rPr lang="en-US" sz="3200" dirty="0"/>
              <a:t>Not All Strengths and Weaknesses Are Equal</a:t>
            </a:r>
            <a:endParaRPr lang="en-GB" sz="3200" dirty="0"/>
          </a:p>
        </p:txBody>
      </p:sp>
      <p:pic>
        <p:nvPicPr>
          <p:cNvPr id="7" name="Picture 6"/>
          <p:cNvPicPr>
            <a:picLocks noChangeAspect="1"/>
          </p:cNvPicPr>
          <p:nvPr/>
        </p:nvPicPr>
        <p:blipFill rotWithShape="1">
          <a:blip r:embed="rId1"/>
          <a:srcRect l="1239" t="348" r="9947" b="-348"/>
          <a:stretch>
            <a:fillRect/>
          </a:stretch>
        </p:blipFill>
        <p:spPr>
          <a:xfrm>
            <a:off x="131261" y="1721792"/>
            <a:ext cx="9406078" cy="5961671"/>
          </a:xfrm>
          <a:prstGeom prst="rect">
            <a:avLst/>
          </a:prstGeom>
        </p:spPr>
      </p:pic>
      <p:pic>
        <p:nvPicPr>
          <p:cNvPr id="1026" name="Picture 2" descr="15 Fast-Forward Facts About Blockbuster Video | Mental Flo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1331" y="1701071"/>
            <a:ext cx="5626047" cy="3786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sla's Model 3 Parts Will Be Manufactured in the Gigafac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331" y="5839548"/>
            <a:ext cx="5603327" cy="3212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icrosoft Lumia 435 (Unlocked)"/>
          <p:cNvPicPr>
            <a:picLocks noChangeAspect="1" noChangeArrowheads="1"/>
          </p:cNvPicPr>
          <p:nvPr/>
        </p:nvPicPr>
        <p:blipFill rotWithShape="1">
          <a:blip r:embed="rId4">
            <a:extLst>
              <a:ext uri="{28A0092B-C50C-407E-A947-70E740481C1C}">
                <a14:useLocalDpi xmlns:a14="http://schemas.microsoft.com/office/drawing/2010/main" val="0"/>
              </a:ext>
            </a:extLst>
          </a:blip>
          <a:srcRect l="28579" t="14057" r="36265" b="17530"/>
          <a:stretch>
            <a:fillRect/>
          </a:stretch>
        </p:blipFill>
        <p:spPr bwMode="auto">
          <a:xfrm>
            <a:off x="15684988" y="2842752"/>
            <a:ext cx="2365369" cy="4603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3600" dirty="0"/>
              <a:t>Understanding Strengths and Weaknesses</a:t>
            </a:r>
            <a:endParaRPr lang="en-GB" sz="3600" dirty="0"/>
          </a:p>
        </p:txBody>
      </p:sp>
      <p:graphicFrame>
        <p:nvGraphicFramePr>
          <p:cNvPr id="4" name="Diagram 3"/>
          <p:cNvGraphicFramePr/>
          <p:nvPr/>
        </p:nvGraphicFramePr>
        <p:xfrm>
          <a:off x="3037114" y="2095824"/>
          <a:ext cx="9976757" cy="609694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Up Arrow 6"/>
          <p:cNvSpPr/>
          <p:nvPr/>
        </p:nvSpPr>
        <p:spPr>
          <a:xfrm>
            <a:off x="3526509" y="1947396"/>
            <a:ext cx="1404373" cy="62453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4805" dirty="0"/>
              <a:t>Relative Strength</a:t>
            </a:r>
            <a:endParaRPr lang="en-GB" sz="4805" dirty="0"/>
          </a:p>
        </p:txBody>
      </p:sp>
      <p:sp>
        <p:nvSpPr>
          <p:cNvPr id="8" name="Right Arrow 7"/>
          <p:cNvSpPr/>
          <p:nvPr/>
        </p:nvSpPr>
        <p:spPr>
          <a:xfrm>
            <a:off x="4862070" y="7993438"/>
            <a:ext cx="6334474" cy="1363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5" dirty="0"/>
              <a:t>Strategic Importance</a:t>
            </a:r>
            <a:endParaRPr lang="en-GB" sz="4805" dirty="0"/>
          </a:p>
        </p:txBody>
      </p:sp>
      <p:sp>
        <p:nvSpPr>
          <p:cNvPr id="12" name="TextBox 11"/>
          <p:cNvSpPr txBox="1"/>
          <p:nvPr/>
        </p:nvSpPr>
        <p:spPr>
          <a:xfrm>
            <a:off x="2429596" y="2275217"/>
            <a:ext cx="1210588" cy="646331"/>
          </a:xfrm>
          <a:prstGeom prst="rect">
            <a:avLst/>
          </a:prstGeom>
          <a:noFill/>
        </p:spPr>
        <p:txBody>
          <a:bodyPr wrap="none" rtlCol="0">
            <a:spAutoFit/>
          </a:bodyPr>
          <a:lstStyle/>
          <a:p>
            <a:r>
              <a:rPr lang="en-GB" sz="3600" b="1" dirty="0"/>
              <a:t>High</a:t>
            </a:r>
            <a:endParaRPr lang="en-GB" sz="3600" b="1" dirty="0"/>
          </a:p>
        </p:txBody>
      </p:sp>
      <p:sp>
        <p:nvSpPr>
          <p:cNvPr id="13" name="TextBox 12"/>
          <p:cNvSpPr txBox="1"/>
          <p:nvPr/>
        </p:nvSpPr>
        <p:spPr>
          <a:xfrm>
            <a:off x="10702097" y="9080370"/>
            <a:ext cx="1210588" cy="646331"/>
          </a:xfrm>
          <a:prstGeom prst="rect">
            <a:avLst/>
          </a:prstGeom>
          <a:noFill/>
        </p:spPr>
        <p:txBody>
          <a:bodyPr wrap="none" rtlCol="0">
            <a:spAutoFit/>
          </a:bodyPr>
          <a:lstStyle/>
          <a:p>
            <a:r>
              <a:rPr lang="en-GB" sz="3600" b="1" dirty="0"/>
              <a:t>High</a:t>
            </a:r>
            <a:endParaRPr lang="en-GB" sz="3600" b="1" dirty="0"/>
          </a:p>
        </p:txBody>
      </p:sp>
      <p:sp>
        <p:nvSpPr>
          <p:cNvPr id="14" name="TextBox 13"/>
          <p:cNvSpPr txBox="1"/>
          <p:nvPr/>
        </p:nvSpPr>
        <p:spPr>
          <a:xfrm>
            <a:off x="4714825" y="9080370"/>
            <a:ext cx="1107996" cy="646331"/>
          </a:xfrm>
          <a:prstGeom prst="rect">
            <a:avLst/>
          </a:prstGeom>
          <a:noFill/>
        </p:spPr>
        <p:txBody>
          <a:bodyPr wrap="none" rtlCol="0">
            <a:spAutoFit/>
          </a:bodyPr>
          <a:lstStyle/>
          <a:p>
            <a:r>
              <a:rPr lang="en-GB" sz="3600" b="1" dirty="0"/>
              <a:t>Low</a:t>
            </a:r>
            <a:endParaRPr lang="en-GB" sz="3600" b="1" dirty="0"/>
          </a:p>
        </p:txBody>
      </p:sp>
      <p:sp>
        <p:nvSpPr>
          <p:cNvPr id="15" name="TextBox 14"/>
          <p:cNvSpPr txBox="1"/>
          <p:nvPr/>
        </p:nvSpPr>
        <p:spPr>
          <a:xfrm>
            <a:off x="2468073" y="7705186"/>
            <a:ext cx="1107996" cy="646331"/>
          </a:xfrm>
          <a:prstGeom prst="rect">
            <a:avLst/>
          </a:prstGeom>
          <a:noFill/>
        </p:spPr>
        <p:txBody>
          <a:bodyPr wrap="none" rtlCol="0">
            <a:spAutoFit/>
          </a:bodyPr>
          <a:lstStyle/>
          <a:p>
            <a:r>
              <a:rPr lang="en-GB" sz="3600" b="1" dirty="0"/>
              <a:t>Low</a:t>
            </a:r>
            <a:endParaRPr lang="en-GB" sz="36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1596" y="323851"/>
            <a:ext cx="16284808" cy="1311374"/>
          </a:xfrm>
        </p:spPr>
        <p:txBody>
          <a:bodyPr>
            <a:normAutofit/>
          </a:bodyPr>
          <a:lstStyle/>
          <a:p>
            <a:r>
              <a:rPr lang="en-GB" sz="4000" dirty="0"/>
              <a:t>Analysing Weaknesses</a:t>
            </a:r>
            <a:endParaRPr lang="en-GB" sz="4000" dirty="0"/>
          </a:p>
        </p:txBody>
      </p:sp>
      <p:graphicFrame>
        <p:nvGraphicFramePr>
          <p:cNvPr id="4" name="Diagram 3"/>
          <p:cNvGraphicFramePr/>
          <p:nvPr/>
        </p:nvGraphicFramePr>
        <p:xfrm>
          <a:off x="3310452" y="2095824"/>
          <a:ext cx="9145411" cy="609694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Up Arrow 6"/>
          <p:cNvSpPr/>
          <p:nvPr/>
        </p:nvSpPr>
        <p:spPr>
          <a:xfrm>
            <a:off x="3526509" y="1947396"/>
            <a:ext cx="1404373" cy="62453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4400" dirty="0"/>
              <a:t>Ability to Correct</a:t>
            </a:r>
            <a:endParaRPr lang="en-GB" sz="4400" dirty="0"/>
          </a:p>
        </p:txBody>
      </p:sp>
      <p:sp>
        <p:nvSpPr>
          <p:cNvPr id="8" name="Right Arrow 7"/>
          <p:cNvSpPr/>
          <p:nvPr/>
        </p:nvSpPr>
        <p:spPr>
          <a:xfrm>
            <a:off x="4862070" y="7993438"/>
            <a:ext cx="6334474" cy="1363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Strategic Importance</a:t>
            </a:r>
            <a:endParaRPr lang="en-GB" sz="4400" dirty="0"/>
          </a:p>
        </p:txBody>
      </p:sp>
      <p:sp>
        <p:nvSpPr>
          <p:cNvPr id="12" name="TextBox 11"/>
          <p:cNvSpPr txBox="1"/>
          <p:nvPr/>
        </p:nvSpPr>
        <p:spPr>
          <a:xfrm>
            <a:off x="2429596" y="2275217"/>
            <a:ext cx="1210588" cy="646331"/>
          </a:xfrm>
          <a:prstGeom prst="rect">
            <a:avLst/>
          </a:prstGeom>
          <a:noFill/>
        </p:spPr>
        <p:txBody>
          <a:bodyPr wrap="none" rtlCol="0">
            <a:spAutoFit/>
          </a:bodyPr>
          <a:lstStyle/>
          <a:p>
            <a:r>
              <a:rPr lang="en-GB" sz="3600" b="1" dirty="0"/>
              <a:t>High</a:t>
            </a:r>
            <a:endParaRPr lang="en-GB" sz="3600" b="1" dirty="0"/>
          </a:p>
        </p:txBody>
      </p:sp>
      <p:sp>
        <p:nvSpPr>
          <p:cNvPr id="13" name="TextBox 12"/>
          <p:cNvSpPr txBox="1"/>
          <p:nvPr/>
        </p:nvSpPr>
        <p:spPr>
          <a:xfrm>
            <a:off x="2468073" y="7705186"/>
            <a:ext cx="1107996" cy="646331"/>
          </a:xfrm>
          <a:prstGeom prst="rect">
            <a:avLst/>
          </a:prstGeom>
          <a:noFill/>
        </p:spPr>
        <p:txBody>
          <a:bodyPr wrap="none" rtlCol="0">
            <a:spAutoFit/>
          </a:bodyPr>
          <a:lstStyle/>
          <a:p>
            <a:r>
              <a:rPr lang="en-GB" sz="3600" b="1" dirty="0"/>
              <a:t>Low</a:t>
            </a:r>
            <a:endParaRPr lang="en-GB" sz="3600" b="1" dirty="0"/>
          </a:p>
        </p:txBody>
      </p:sp>
      <p:sp>
        <p:nvSpPr>
          <p:cNvPr id="14" name="TextBox 13"/>
          <p:cNvSpPr txBox="1"/>
          <p:nvPr/>
        </p:nvSpPr>
        <p:spPr>
          <a:xfrm>
            <a:off x="10702097" y="9080370"/>
            <a:ext cx="1210588" cy="646331"/>
          </a:xfrm>
          <a:prstGeom prst="rect">
            <a:avLst/>
          </a:prstGeom>
          <a:noFill/>
        </p:spPr>
        <p:txBody>
          <a:bodyPr wrap="none" rtlCol="0">
            <a:spAutoFit/>
          </a:bodyPr>
          <a:lstStyle/>
          <a:p>
            <a:r>
              <a:rPr lang="en-GB" sz="3600" b="1" dirty="0"/>
              <a:t>High</a:t>
            </a:r>
            <a:endParaRPr lang="en-GB" sz="3600" b="1" dirty="0"/>
          </a:p>
        </p:txBody>
      </p:sp>
      <p:sp>
        <p:nvSpPr>
          <p:cNvPr id="15" name="TextBox 14"/>
          <p:cNvSpPr txBox="1"/>
          <p:nvPr/>
        </p:nvSpPr>
        <p:spPr>
          <a:xfrm>
            <a:off x="4714825" y="9080370"/>
            <a:ext cx="1107996" cy="646331"/>
          </a:xfrm>
          <a:prstGeom prst="rect">
            <a:avLst/>
          </a:prstGeom>
          <a:noFill/>
        </p:spPr>
        <p:txBody>
          <a:bodyPr wrap="none" rtlCol="0">
            <a:spAutoFit/>
          </a:bodyPr>
          <a:lstStyle/>
          <a:p>
            <a:r>
              <a:rPr lang="en-GB" sz="3600" b="1" dirty="0"/>
              <a:t>Low</a:t>
            </a:r>
            <a:endParaRPr lang="en-GB" sz="3600" b="1" dirty="0"/>
          </a:p>
        </p:txBody>
      </p:sp>
      <p:pic>
        <p:nvPicPr>
          <p:cNvPr id="17" name="Picture 2" descr="15 Fast-Forward Facts About Blockbuster Video | Mental Flo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91669" y="5571076"/>
            <a:ext cx="5626047" cy="3786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esla's Model 3 Parts Will Be Manufactured in the Gigafacto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14389" y="1711839"/>
            <a:ext cx="5603327" cy="3212574"/>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2"/>
          <p:cNvSpPr/>
          <p:nvPr/>
        </p:nvSpPr>
        <p:spPr>
          <a:xfrm>
            <a:off x="9010650" y="323851"/>
            <a:ext cx="2902035" cy="1771972"/>
          </a:xfrm>
          <a:prstGeom prst="wedgeRectCallout">
            <a:avLst>
              <a:gd name="adj1" fmla="val -32649"/>
              <a:gd name="adj2" fmla="val 927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tx1"/>
                </a:solidFill>
              </a:rPr>
              <a:t>Tesla Car Manufacturing Competency</a:t>
            </a:r>
            <a:endParaRPr lang="en-GB" sz="2800" b="1" dirty="0">
              <a:solidFill>
                <a:schemeClr val="tx1"/>
              </a:solidFill>
            </a:endParaRPr>
          </a:p>
        </p:txBody>
      </p:sp>
      <p:sp>
        <p:nvSpPr>
          <p:cNvPr id="16" name="Speech Bubble: Rectangle 15"/>
          <p:cNvSpPr/>
          <p:nvPr/>
        </p:nvSpPr>
        <p:spPr>
          <a:xfrm>
            <a:off x="300388" y="5144294"/>
            <a:ext cx="2902035" cy="1771972"/>
          </a:xfrm>
          <a:prstGeom prst="wedgeRectCallout">
            <a:avLst>
              <a:gd name="adj1" fmla="val 138681"/>
              <a:gd name="adj2" fmla="val 3365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solidFill>
                  <a:srgbClr val="FFFF00"/>
                </a:solidFill>
              </a:rPr>
              <a:t>Blockbuster Video Hire Competency</a:t>
            </a:r>
            <a:endParaRPr lang="en-GB" sz="2800" b="1" dirty="0">
              <a:solidFill>
                <a:srgbClr val="FFFF00"/>
              </a:solidFill>
            </a:endParaRPr>
          </a:p>
        </p:txBody>
      </p:sp>
      <p:sp>
        <p:nvSpPr>
          <p:cNvPr id="19" name="Speech Bubble: Rectangle 18"/>
          <p:cNvSpPr/>
          <p:nvPr/>
        </p:nvSpPr>
        <p:spPr>
          <a:xfrm>
            <a:off x="11196544" y="5333861"/>
            <a:ext cx="2902035" cy="1771972"/>
          </a:xfrm>
          <a:prstGeom prst="wedgeRectCallout">
            <a:avLst>
              <a:gd name="adj1" fmla="val -100262"/>
              <a:gd name="adj2" fmla="val 3473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solidFill>
                  <a:srgbClr val="FFFF00"/>
                </a:solidFill>
              </a:rPr>
              <a:t>Blockbuster Digital Competency</a:t>
            </a:r>
            <a:endParaRPr lang="en-GB" sz="28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561887"/>
            <a:ext cx="16295341" cy="960189"/>
          </a:xfrm>
        </p:spPr>
        <p:txBody>
          <a:bodyPr>
            <a:normAutofit/>
          </a:bodyPr>
          <a:lstStyle/>
          <a:p>
            <a:r>
              <a:rPr lang="en-GB" sz="3600" dirty="0"/>
              <a:t>Analysing Opportunities</a:t>
            </a:r>
            <a:endParaRPr lang="en-GB" sz="3600" dirty="0"/>
          </a:p>
        </p:txBody>
      </p:sp>
      <p:graphicFrame>
        <p:nvGraphicFramePr>
          <p:cNvPr id="4" name="Diagram 3"/>
          <p:cNvGraphicFramePr/>
          <p:nvPr/>
        </p:nvGraphicFramePr>
        <p:xfrm>
          <a:off x="3310452" y="2095824"/>
          <a:ext cx="9145411" cy="609694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Up Arrow 6"/>
          <p:cNvSpPr/>
          <p:nvPr/>
        </p:nvSpPr>
        <p:spPr>
          <a:xfrm>
            <a:off x="3526509" y="1947396"/>
            <a:ext cx="1404373" cy="62453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b="1" dirty="0">
                <a:solidFill>
                  <a:schemeClr val="bg1"/>
                </a:solidFill>
              </a:rPr>
              <a:t>Value of the Opportunity</a:t>
            </a:r>
            <a:endParaRPr lang="en-GB" sz="3200" b="1" dirty="0">
              <a:solidFill>
                <a:schemeClr val="bg1"/>
              </a:solidFill>
            </a:endParaRPr>
          </a:p>
        </p:txBody>
      </p:sp>
      <p:sp>
        <p:nvSpPr>
          <p:cNvPr id="8" name="Right Arrow 7"/>
          <p:cNvSpPr/>
          <p:nvPr/>
        </p:nvSpPr>
        <p:spPr>
          <a:xfrm>
            <a:off x="4862070" y="7993438"/>
            <a:ext cx="6334474" cy="1363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Competitive Advantage</a:t>
            </a:r>
            <a:endParaRPr lang="en-GB" sz="3200" b="1" dirty="0">
              <a:solidFill>
                <a:schemeClr val="bg1"/>
              </a:solidFill>
            </a:endParaRPr>
          </a:p>
        </p:txBody>
      </p:sp>
      <p:sp>
        <p:nvSpPr>
          <p:cNvPr id="12" name="TextBox 11"/>
          <p:cNvSpPr txBox="1"/>
          <p:nvPr/>
        </p:nvSpPr>
        <p:spPr>
          <a:xfrm>
            <a:off x="2429596" y="2275217"/>
            <a:ext cx="1210588" cy="646331"/>
          </a:xfrm>
          <a:prstGeom prst="rect">
            <a:avLst/>
          </a:prstGeom>
          <a:noFill/>
        </p:spPr>
        <p:txBody>
          <a:bodyPr wrap="none" rtlCol="0">
            <a:spAutoFit/>
          </a:bodyPr>
          <a:lstStyle/>
          <a:p>
            <a:r>
              <a:rPr lang="en-GB" sz="3600" b="1" dirty="0"/>
              <a:t>High</a:t>
            </a:r>
            <a:endParaRPr lang="en-GB" sz="3600" b="1" dirty="0"/>
          </a:p>
        </p:txBody>
      </p:sp>
      <p:sp>
        <p:nvSpPr>
          <p:cNvPr id="13" name="TextBox 12"/>
          <p:cNvSpPr txBox="1"/>
          <p:nvPr/>
        </p:nvSpPr>
        <p:spPr>
          <a:xfrm>
            <a:off x="2468073" y="7705186"/>
            <a:ext cx="1107996" cy="646331"/>
          </a:xfrm>
          <a:prstGeom prst="rect">
            <a:avLst/>
          </a:prstGeom>
          <a:noFill/>
        </p:spPr>
        <p:txBody>
          <a:bodyPr wrap="none" rtlCol="0">
            <a:spAutoFit/>
          </a:bodyPr>
          <a:lstStyle/>
          <a:p>
            <a:r>
              <a:rPr lang="en-GB" sz="3600" b="1" dirty="0"/>
              <a:t>Low</a:t>
            </a:r>
            <a:endParaRPr lang="en-GB" sz="3600" b="1" dirty="0"/>
          </a:p>
        </p:txBody>
      </p:sp>
      <p:sp>
        <p:nvSpPr>
          <p:cNvPr id="14" name="TextBox 13"/>
          <p:cNvSpPr txBox="1"/>
          <p:nvPr/>
        </p:nvSpPr>
        <p:spPr>
          <a:xfrm>
            <a:off x="10702097" y="9080370"/>
            <a:ext cx="1210588" cy="646331"/>
          </a:xfrm>
          <a:prstGeom prst="rect">
            <a:avLst/>
          </a:prstGeom>
          <a:noFill/>
        </p:spPr>
        <p:txBody>
          <a:bodyPr wrap="none" rtlCol="0">
            <a:spAutoFit/>
          </a:bodyPr>
          <a:lstStyle/>
          <a:p>
            <a:r>
              <a:rPr lang="en-GB" sz="3600" b="1" dirty="0"/>
              <a:t>High</a:t>
            </a:r>
            <a:endParaRPr lang="en-GB" sz="3600" b="1" dirty="0"/>
          </a:p>
        </p:txBody>
      </p:sp>
      <p:sp>
        <p:nvSpPr>
          <p:cNvPr id="15" name="TextBox 14"/>
          <p:cNvSpPr txBox="1"/>
          <p:nvPr/>
        </p:nvSpPr>
        <p:spPr>
          <a:xfrm>
            <a:off x="4714825" y="9080370"/>
            <a:ext cx="1107996" cy="646331"/>
          </a:xfrm>
          <a:prstGeom prst="rect">
            <a:avLst/>
          </a:prstGeom>
          <a:noFill/>
        </p:spPr>
        <p:txBody>
          <a:bodyPr wrap="none" rtlCol="0">
            <a:spAutoFit/>
          </a:bodyPr>
          <a:lstStyle/>
          <a:p>
            <a:r>
              <a:rPr lang="en-GB" sz="3600" b="1" dirty="0"/>
              <a:t>Low</a:t>
            </a:r>
            <a:endParaRPr lang="en-GB" sz="3600" b="1" dirty="0"/>
          </a:p>
        </p:txBody>
      </p:sp>
      <p:sp>
        <p:nvSpPr>
          <p:cNvPr id="10" name="Speech Bubble: Rectangle 9"/>
          <p:cNvSpPr/>
          <p:nvPr/>
        </p:nvSpPr>
        <p:spPr>
          <a:xfrm>
            <a:off x="8629650" y="68899"/>
            <a:ext cx="2902035" cy="1771972"/>
          </a:xfrm>
          <a:prstGeom prst="wedgeRectCallout">
            <a:avLst>
              <a:gd name="adj1" fmla="val -99605"/>
              <a:gd name="adj2" fmla="val 10783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solidFill>
                  <a:srgbClr val="FFFF00"/>
                </a:solidFill>
              </a:rPr>
              <a:t>Lack of Plants in Asia</a:t>
            </a:r>
            <a:endParaRPr lang="en-GB" sz="2800" b="1" dirty="0">
              <a:solidFill>
                <a:srgbClr val="FFFF00"/>
              </a:solidFill>
            </a:endParaRPr>
          </a:p>
        </p:txBody>
      </p:sp>
      <p:sp>
        <p:nvSpPr>
          <p:cNvPr id="3" name="TextBox 2"/>
          <p:cNvSpPr txBox="1"/>
          <p:nvPr/>
        </p:nvSpPr>
        <p:spPr>
          <a:xfrm>
            <a:off x="11531685" y="2921548"/>
            <a:ext cx="5727615" cy="2063385"/>
          </a:xfrm>
          <a:prstGeom prst="rect">
            <a:avLst/>
          </a:prstGeom>
          <a:solidFill>
            <a:schemeClr val="accent5">
              <a:lumMod val="10000"/>
              <a:lumOff val="90000"/>
            </a:schemeClr>
          </a:solidFill>
        </p:spPr>
        <p:txBody>
          <a:bodyPr wrap="square" rtlCol="0">
            <a:spAutoFit/>
          </a:bodyPr>
          <a:lstStyle/>
          <a:p>
            <a:pPr marL="457200" indent="-457200">
              <a:buFont typeface="Arial" panose="020B0604020202020204" pitchFamily="34" charset="0"/>
              <a:buChar char="•"/>
            </a:pPr>
            <a:r>
              <a:rPr lang="en-US" b="1" dirty="0"/>
              <a:t>Outsourcing</a:t>
            </a:r>
            <a:endParaRPr lang="en-US" b="1" dirty="0"/>
          </a:p>
          <a:p>
            <a:pPr marL="457200" indent="-457200">
              <a:buFont typeface="Arial" panose="020B0604020202020204" pitchFamily="34" charset="0"/>
              <a:buChar char="•"/>
            </a:pPr>
            <a:r>
              <a:rPr lang="en-US" b="1" dirty="0"/>
              <a:t>Build Plants</a:t>
            </a:r>
            <a:endParaRPr lang="en-US" b="1" dirty="0"/>
          </a:p>
          <a:p>
            <a:pPr marL="457200" indent="-457200">
              <a:buFont typeface="Arial" panose="020B0604020202020204" pitchFamily="34" charset="0"/>
              <a:buChar char="•"/>
            </a:pPr>
            <a:r>
              <a:rPr lang="en-US" b="1" dirty="0"/>
              <a:t>Reduce Demand – niche focus</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446" y="413460"/>
            <a:ext cx="16284808" cy="907390"/>
          </a:xfrm>
        </p:spPr>
        <p:txBody>
          <a:bodyPr>
            <a:normAutofit/>
          </a:bodyPr>
          <a:lstStyle/>
          <a:p>
            <a:r>
              <a:rPr lang="en-GB" sz="4000" dirty="0"/>
              <a:t>Analysing Threats</a:t>
            </a:r>
            <a:endParaRPr lang="en-GB" sz="4000" dirty="0"/>
          </a:p>
        </p:txBody>
      </p:sp>
      <p:graphicFrame>
        <p:nvGraphicFramePr>
          <p:cNvPr id="4" name="Diagram 3"/>
          <p:cNvGraphicFramePr/>
          <p:nvPr/>
        </p:nvGraphicFramePr>
        <p:xfrm>
          <a:off x="3310452" y="2095824"/>
          <a:ext cx="9145411" cy="609694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Up Arrow 6"/>
          <p:cNvSpPr/>
          <p:nvPr/>
        </p:nvSpPr>
        <p:spPr>
          <a:xfrm>
            <a:off x="3526509" y="1947396"/>
            <a:ext cx="1404373" cy="62453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800" b="1" dirty="0"/>
              <a:t>Impact on Company Profitability</a:t>
            </a:r>
            <a:endParaRPr lang="en-GB" sz="2800" b="1" dirty="0"/>
          </a:p>
        </p:txBody>
      </p:sp>
      <p:sp>
        <p:nvSpPr>
          <p:cNvPr id="8" name="Right Arrow 7"/>
          <p:cNvSpPr/>
          <p:nvPr/>
        </p:nvSpPr>
        <p:spPr>
          <a:xfrm>
            <a:off x="4862070" y="7993438"/>
            <a:ext cx="6334474" cy="1363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Probability of Occurrence</a:t>
            </a:r>
            <a:endParaRPr lang="en-GB" sz="2800" b="1" dirty="0"/>
          </a:p>
        </p:txBody>
      </p:sp>
      <p:sp>
        <p:nvSpPr>
          <p:cNvPr id="12" name="TextBox 11"/>
          <p:cNvSpPr txBox="1"/>
          <p:nvPr/>
        </p:nvSpPr>
        <p:spPr>
          <a:xfrm>
            <a:off x="2429596" y="2275217"/>
            <a:ext cx="1210588" cy="646331"/>
          </a:xfrm>
          <a:prstGeom prst="rect">
            <a:avLst/>
          </a:prstGeom>
          <a:noFill/>
        </p:spPr>
        <p:txBody>
          <a:bodyPr wrap="none" rtlCol="0">
            <a:spAutoFit/>
          </a:bodyPr>
          <a:lstStyle/>
          <a:p>
            <a:r>
              <a:rPr lang="en-GB" sz="3600" b="1" dirty="0"/>
              <a:t>High</a:t>
            </a:r>
            <a:endParaRPr lang="en-GB" sz="3600" b="1" dirty="0"/>
          </a:p>
        </p:txBody>
      </p:sp>
      <p:sp>
        <p:nvSpPr>
          <p:cNvPr id="13" name="TextBox 12"/>
          <p:cNvSpPr txBox="1"/>
          <p:nvPr/>
        </p:nvSpPr>
        <p:spPr>
          <a:xfrm>
            <a:off x="2468073" y="7705186"/>
            <a:ext cx="1107996" cy="646331"/>
          </a:xfrm>
          <a:prstGeom prst="rect">
            <a:avLst/>
          </a:prstGeom>
          <a:noFill/>
        </p:spPr>
        <p:txBody>
          <a:bodyPr wrap="none" rtlCol="0">
            <a:spAutoFit/>
          </a:bodyPr>
          <a:lstStyle/>
          <a:p>
            <a:r>
              <a:rPr lang="en-GB" sz="3600" b="1" dirty="0"/>
              <a:t>Low</a:t>
            </a:r>
            <a:endParaRPr lang="en-GB" sz="3600" b="1" dirty="0"/>
          </a:p>
        </p:txBody>
      </p:sp>
      <p:sp>
        <p:nvSpPr>
          <p:cNvPr id="14" name="TextBox 13"/>
          <p:cNvSpPr txBox="1"/>
          <p:nvPr/>
        </p:nvSpPr>
        <p:spPr>
          <a:xfrm>
            <a:off x="10702097" y="9080370"/>
            <a:ext cx="1210588" cy="646331"/>
          </a:xfrm>
          <a:prstGeom prst="rect">
            <a:avLst/>
          </a:prstGeom>
          <a:noFill/>
        </p:spPr>
        <p:txBody>
          <a:bodyPr wrap="none" rtlCol="0">
            <a:spAutoFit/>
          </a:bodyPr>
          <a:lstStyle/>
          <a:p>
            <a:r>
              <a:rPr lang="en-GB" sz="3600" b="1" dirty="0"/>
              <a:t>High</a:t>
            </a:r>
            <a:endParaRPr lang="en-GB" sz="3600" b="1" dirty="0"/>
          </a:p>
        </p:txBody>
      </p:sp>
      <p:sp>
        <p:nvSpPr>
          <p:cNvPr id="15" name="TextBox 14"/>
          <p:cNvSpPr txBox="1"/>
          <p:nvPr/>
        </p:nvSpPr>
        <p:spPr>
          <a:xfrm>
            <a:off x="4714825" y="9080370"/>
            <a:ext cx="1107996" cy="646331"/>
          </a:xfrm>
          <a:prstGeom prst="rect">
            <a:avLst/>
          </a:prstGeom>
          <a:noFill/>
        </p:spPr>
        <p:txBody>
          <a:bodyPr wrap="none" rtlCol="0">
            <a:spAutoFit/>
          </a:bodyPr>
          <a:lstStyle/>
          <a:p>
            <a:r>
              <a:rPr lang="en-GB" sz="3600" b="1" dirty="0"/>
              <a:t>Low</a:t>
            </a:r>
            <a:endParaRPr lang="en-GB" sz="3600" b="1" dirty="0"/>
          </a:p>
        </p:txBody>
      </p:sp>
      <p:sp>
        <p:nvSpPr>
          <p:cNvPr id="10" name="Speech Bubble: Rectangle 9"/>
          <p:cNvSpPr/>
          <p:nvPr/>
        </p:nvSpPr>
        <p:spPr>
          <a:xfrm>
            <a:off x="12671920" y="826410"/>
            <a:ext cx="4625480" cy="2278740"/>
          </a:xfrm>
          <a:prstGeom prst="wedgeRectCallout">
            <a:avLst>
              <a:gd name="adj1" fmla="val -106159"/>
              <a:gd name="adj2" fmla="val 4465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solidFill>
                  <a:srgbClr val="FFFF00"/>
                </a:solidFill>
              </a:rPr>
              <a:t>Government Intervention in Car Design and Manufacture to Prevent Climate Change</a:t>
            </a:r>
            <a:endParaRPr lang="en-GB" sz="2800" b="1" dirty="0">
              <a:solidFill>
                <a:srgbClr val="FFFF00"/>
              </a:solidFill>
            </a:endParaRPr>
          </a:p>
        </p:txBody>
      </p:sp>
      <p:sp>
        <p:nvSpPr>
          <p:cNvPr id="11" name="TextBox 10"/>
          <p:cNvSpPr txBox="1"/>
          <p:nvPr/>
        </p:nvSpPr>
        <p:spPr>
          <a:xfrm>
            <a:off x="11569785" y="3456454"/>
            <a:ext cx="6261015" cy="3048912"/>
          </a:xfrm>
          <a:prstGeom prst="rect">
            <a:avLst/>
          </a:prstGeom>
          <a:solidFill>
            <a:schemeClr val="accent5">
              <a:lumMod val="10000"/>
              <a:lumOff val="90000"/>
            </a:schemeClr>
          </a:solidFill>
        </p:spPr>
        <p:txBody>
          <a:bodyPr wrap="square" rtlCol="0">
            <a:spAutoFit/>
          </a:bodyPr>
          <a:lstStyle/>
          <a:p>
            <a:pPr marL="457200" indent="-457200">
              <a:buFont typeface="Arial" panose="020B0604020202020204" pitchFamily="34" charset="0"/>
              <a:buChar char="•"/>
            </a:pPr>
            <a:r>
              <a:rPr lang="en-US" b="1" dirty="0"/>
              <a:t>Lobby</a:t>
            </a:r>
            <a:endParaRPr lang="en-US" b="1" dirty="0"/>
          </a:p>
          <a:p>
            <a:pPr marL="457200" indent="-457200">
              <a:buFont typeface="Arial" panose="020B0604020202020204" pitchFamily="34" charset="0"/>
              <a:buChar char="•"/>
            </a:pPr>
            <a:r>
              <a:rPr lang="en-US" b="1" dirty="0"/>
              <a:t>Acquisition of new competencies</a:t>
            </a:r>
            <a:endParaRPr lang="en-US" b="1" dirty="0"/>
          </a:p>
          <a:p>
            <a:pPr marL="457200" indent="-457200">
              <a:buFont typeface="Arial" panose="020B0604020202020204" pitchFamily="34" charset="0"/>
              <a:buChar char="•"/>
            </a:pPr>
            <a:r>
              <a:rPr lang="en-US" b="1" dirty="0"/>
              <a:t>Partnerships</a:t>
            </a:r>
            <a:endParaRPr lang="en-US" b="1" dirty="0"/>
          </a:p>
          <a:p>
            <a:pPr marL="457200" indent="-457200">
              <a:buFont typeface="Arial" panose="020B0604020202020204" pitchFamily="34" charset="0"/>
              <a:buChar char="•"/>
            </a:pPr>
            <a:r>
              <a:rPr lang="en-US" b="1" dirty="0"/>
              <a:t>Reduce ICE Environmental Impact</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SWOT – Example Summary Based On </a:t>
            </a:r>
            <a:r>
              <a:rPr lang="en-GB" sz="3200" dirty="0" err="1"/>
              <a:t>Cesim</a:t>
            </a:r>
            <a:r>
              <a:rPr lang="en-GB" sz="3200" dirty="0"/>
              <a:t> Global Challenge</a:t>
            </a:r>
            <a:endParaRPr lang="en-GB" sz="3200" dirty="0"/>
          </a:p>
        </p:txBody>
      </p:sp>
      <p:graphicFrame>
        <p:nvGraphicFramePr>
          <p:cNvPr id="6" name="Diagram 5"/>
          <p:cNvGraphicFramePr/>
          <p:nvPr/>
        </p:nvGraphicFramePr>
        <p:xfrm>
          <a:off x="2816566" y="1846878"/>
          <a:ext cx="12654868" cy="799412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The Strategy Process</a:t>
            </a:r>
            <a:endParaRPr lang="en-GB" sz="4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01596" y="438151"/>
            <a:ext cx="16284808" cy="1197074"/>
          </a:xfrm>
        </p:spPr>
        <p:txBody>
          <a:bodyPr>
            <a:normAutofit/>
          </a:bodyPr>
          <a:lstStyle/>
          <a:p>
            <a:r>
              <a:rPr lang="en-GB" sz="3600" dirty="0"/>
              <a:t>3 Plants in Asia – So What?</a:t>
            </a:r>
            <a:endParaRPr lang="en-US" sz="3600" dirty="0"/>
          </a:p>
        </p:txBody>
      </p:sp>
      <p:sp>
        <p:nvSpPr>
          <p:cNvPr id="2" name="Content Placeholder 1"/>
          <p:cNvSpPr>
            <a:spLocks noGrp="1"/>
          </p:cNvSpPr>
          <p:nvPr>
            <p:ph type="subTitle" idx="1"/>
          </p:nvPr>
        </p:nvSpPr>
        <p:spPr/>
        <p:txBody>
          <a:bodyPr>
            <a:normAutofit lnSpcReduction="10000"/>
          </a:bodyPr>
          <a:lstStyle/>
          <a:p>
            <a:r>
              <a:rPr lang="en-GB" sz="3200" dirty="0"/>
              <a:t>Currently it costs an additional $24 per phone to manufacture in the US and to export to Asia compared to competitors manufacturing in Asia</a:t>
            </a:r>
            <a:endParaRPr lang="en-GB" sz="3200" dirty="0"/>
          </a:p>
          <a:p>
            <a:endParaRPr lang="en-GB" sz="3200" dirty="0"/>
          </a:p>
          <a:p>
            <a:r>
              <a:rPr lang="en-GB" sz="3200" dirty="0"/>
              <a:t>This results in a significant pricing disadvantage</a:t>
            </a:r>
            <a:endParaRPr lang="en-GB" sz="3200" dirty="0"/>
          </a:p>
          <a:p>
            <a:endParaRPr lang="en-GB" sz="3200" dirty="0"/>
          </a:p>
          <a:p>
            <a:r>
              <a:rPr lang="en-GB" sz="3200" dirty="0"/>
              <a:t>Current Asia market size is xx. Our market share is </a:t>
            </a:r>
            <a:r>
              <a:rPr lang="en-GB" sz="3200" dirty="0" err="1"/>
              <a:t>yy</a:t>
            </a:r>
            <a:r>
              <a:rPr lang="en-GB" sz="3200" dirty="0"/>
              <a:t>%, which to meet from plants in Asia would require 8 plants</a:t>
            </a:r>
            <a:endParaRPr lang="en-GB" sz="3200" dirty="0"/>
          </a:p>
          <a:p>
            <a:endParaRPr lang="en-GB" sz="3200" dirty="0"/>
          </a:p>
          <a:p>
            <a:r>
              <a:rPr lang="en-GB" sz="3200" dirty="0"/>
              <a:t>Our Asia outsourcing capacity is insufficient to meet the demand</a:t>
            </a:r>
            <a:endParaRPr lang="en-GB" sz="3200" dirty="0"/>
          </a:p>
          <a:p>
            <a:endParaRPr lang="en-GB" sz="3200" dirty="0"/>
          </a:p>
          <a:p>
            <a:r>
              <a:rPr lang="en-GB" sz="3200" dirty="0"/>
              <a:t>We need to align marketing and production if we are to be successful</a:t>
            </a:r>
            <a:endParaRPr lang="en-GB" sz="3200" dirty="0"/>
          </a:p>
          <a:p>
            <a:endParaRPr lang="en-GB" sz="3200" dirty="0"/>
          </a:p>
          <a:p>
            <a:r>
              <a:rPr lang="en-GB" sz="3200" dirty="0"/>
              <a:t>Adopt a niche focus and sell higher priced phones with a smaller market share but improved profit.</a:t>
            </a:r>
            <a:endParaRPr lang="en-US" sz="3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5400" dirty="0"/>
              <a:t>Corporate Strategy</a:t>
            </a:r>
            <a:endParaRPr lang="en-GB" sz="5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600" dirty="0"/>
              <a:t>The Issue of Corporate Configuration</a:t>
            </a:r>
            <a:endParaRPr lang="en-GB" sz="3600" dirty="0"/>
          </a:p>
        </p:txBody>
      </p:sp>
      <p:sp>
        <p:nvSpPr>
          <p:cNvPr id="3" name="Content Placeholder 2"/>
          <p:cNvSpPr>
            <a:spLocks noGrp="1"/>
          </p:cNvSpPr>
          <p:nvPr>
            <p:ph type="subTitle" idx="1"/>
          </p:nvPr>
        </p:nvSpPr>
        <p:spPr>
          <a:xfrm>
            <a:off x="1029600" y="2160000"/>
            <a:ext cx="8114400" cy="7398338"/>
          </a:xfrm>
        </p:spPr>
        <p:txBody>
          <a:bodyPr>
            <a:normAutofit/>
          </a:bodyPr>
          <a:lstStyle/>
          <a:p>
            <a:r>
              <a:rPr lang="en-GB" sz="3200" b="1" dirty="0"/>
              <a:t>Corporate Composition  </a:t>
            </a:r>
            <a:r>
              <a:rPr lang="en-GB" sz="3200" dirty="0"/>
              <a:t>- Where the firm wants to have which level of involvement – where to allocate resources, build up activities and achieve market sales</a:t>
            </a:r>
            <a:endParaRPr lang="en-GB" sz="3200" dirty="0"/>
          </a:p>
          <a:p>
            <a:endParaRPr lang="en-GB" sz="3200" dirty="0"/>
          </a:p>
          <a:p>
            <a:r>
              <a:rPr lang="en-GB" sz="3200" b="1" dirty="0"/>
              <a:t>Corporate Scope </a:t>
            </a:r>
            <a:r>
              <a:rPr lang="en-GB" sz="3200" dirty="0"/>
              <a:t>– the more ‘business components’ chosen the broader the scope of the corporation</a:t>
            </a:r>
            <a:endParaRPr lang="en-GB" sz="3200" dirty="0"/>
          </a:p>
          <a:p>
            <a:endParaRPr lang="en-GB" sz="3200" dirty="0"/>
          </a:p>
          <a:p>
            <a:r>
              <a:rPr lang="en-GB" sz="3200" b="1" dirty="0"/>
              <a:t>Corporate Distribution </a:t>
            </a:r>
            <a:r>
              <a:rPr lang="en-GB" sz="3200" dirty="0"/>
              <a:t>– the composition depends on the relative size of the activities in each business area</a:t>
            </a:r>
            <a:endParaRPr lang="en-GB" sz="3200" dirty="0"/>
          </a:p>
        </p:txBody>
      </p:sp>
      <p:pic>
        <p:nvPicPr>
          <p:cNvPr id="6" name="Content Placeholder 10" descr="Figure 2 .jpg"/>
          <p:cNvPicPr>
            <a:picLocks noChangeAspect="1"/>
          </p:cNvPicPr>
          <p:nvPr/>
        </p:nvPicPr>
        <p:blipFill rotWithShape="1">
          <a:blip r:embed="rId1" cstate="print"/>
          <a:srcRect l="3175" t="7271" r="3175" b="2664"/>
          <a:stretch>
            <a:fillRect/>
          </a:stretch>
        </p:blipFill>
        <p:spPr>
          <a:xfrm>
            <a:off x="10715223" y="167425"/>
            <a:ext cx="7120570" cy="990385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lvl="1" algn="l"/>
            <a:r>
              <a:rPr lang="en-GB" sz="3600" b="1" dirty="0"/>
              <a:t>Corporate Integration Through Control And Cooperation</a:t>
            </a:r>
            <a:endParaRPr lang="en-GB" sz="3600" b="1" dirty="0"/>
          </a:p>
        </p:txBody>
      </p:sp>
      <p:sp>
        <p:nvSpPr>
          <p:cNvPr id="3" name="Subtitle 2"/>
          <p:cNvSpPr>
            <a:spLocks noGrp="1"/>
          </p:cNvSpPr>
          <p:nvPr>
            <p:ph type="subTitle" idx="1"/>
          </p:nvPr>
        </p:nvSpPr>
        <p:spPr>
          <a:xfrm>
            <a:off x="702865" y="2535133"/>
            <a:ext cx="6355841" cy="6513216"/>
          </a:xfrm>
        </p:spPr>
        <p:txBody>
          <a:bodyPr>
            <a:normAutofit lnSpcReduction="10000"/>
          </a:bodyPr>
          <a:lstStyle/>
          <a:p>
            <a:r>
              <a:rPr lang="en-GB" sz="3200" dirty="0"/>
              <a:t>Multi-business firms are typically organised into strategic business units (SBUs)</a:t>
            </a:r>
            <a:endParaRPr lang="en-GB" sz="3200" dirty="0"/>
          </a:p>
          <a:p>
            <a:endParaRPr lang="en-GB" sz="3200" dirty="0"/>
          </a:p>
          <a:p>
            <a:r>
              <a:rPr lang="en-GB" sz="3200" dirty="0"/>
              <a:t>Each SBU serves the demands of one business area</a:t>
            </a:r>
            <a:endParaRPr lang="en-GB" sz="3200" dirty="0"/>
          </a:p>
          <a:p>
            <a:endParaRPr lang="en-GB" sz="3200" dirty="0"/>
          </a:p>
          <a:p>
            <a:r>
              <a:rPr lang="en-GB" sz="3200" dirty="0"/>
              <a:t>Three key integration mechanisms to bring the SBUs together:</a:t>
            </a:r>
            <a:endParaRPr lang="en-GB" sz="3200" dirty="0"/>
          </a:p>
          <a:p>
            <a:endParaRPr lang="en-GB" sz="3200" dirty="0"/>
          </a:p>
          <a:p>
            <a:pPr marL="1143000" lvl="1" indent="-457200" algn="l">
              <a:buFont typeface="Arial" panose="020B0604020202020204" pitchFamily="34" charset="0"/>
              <a:buChar char="•"/>
            </a:pPr>
            <a:r>
              <a:rPr lang="en-GB" sz="3200" dirty="0"/>
              <a:t>centralisation</a:t>
            </a:r>
            <a:endParaRPr lang="en-GB" sz="3200" dirty="0"/>
          </a:p>
          <a:p>
            <a:pPr marL="1143000" lvl="1" indent="-457200" algn="l">
              <a:buFont typeface="Arial" panose="020B0604020202020204" pitchFamily="34" charset="0"/>
              <a:buChar char="•"/>
            </a:pPr>
            <a:r>
              <a:rPr lang="en-GB" sz="3200" dirty="0"/>
              <a:t>coordination</a:t>
            </a:r>
            <a:endParaRPr lang="en-GB" sz="3200" dirty="0"/>
          </a:p>
          <a:p>
            <a:pPr marL="1143000" lvl="1" indent="-457200" algn="l">
              <a:buFont typeface="Arial" panose="020B0604020202020204" pitchFamily="34" charset="0"/>
              <a:buChar char="•"/>
            </a:pPr>
            <a:r>
              <a:rPr lang="en-GB" sz="3200" dirty="0"/>
              <a:t>standardisation</a:t>
            </a:r>
            <a:endParaRPr lang="en-GB" sz="3200" dirty="0"/>
          </a:p>
          <a:p>
            <a:endParaRPr lang="en-GB" dirty="0"/>
          </a:p>
        </p:txBody>
      </p:sp>
      <p:pic>
        <p:nvPicPr>
          <p:cNvPr id="8" name="Content Placeholder 7" descr="Figure 3.jpg"/>
          <p:cNvPicPr>
            <a:picLocks noGrp="1" noChangeAspect="1"/>
          </p:cNvPicPr>
          <p:nvPr>
            <p:ph idx="4294967295"/>
          </p:nvPr>
        </p:nvPicPr>
        <p:blipFill rotWithShape="1">
          <a:blip r:embed="rId1" cstate="print"/>
          <a:srcRect l="11840" t="15090" r="12343" b="3688"/>
          <a:stretch>
            <a:fillRect/>
          </a:stretch>
        </p:blipFill>
        <p:spPr>
          <a:xfrm>
            <a:off x="8421688" y="2644775"/>
            <a:ext cx="9866312" cy="5634038"/>
          </a:xfrm>
        </p:spPr>
      </p:pic>
      <p:sp>
        <p:nvSpPr>
          <p:cNvPr id="4" name="Content Placeholder 2"/>
          <p:cNvSpPr txBox="1"/>
          <p:nvPr/>
        </p:nvSpPr>
        <p:spPr>
          <a:xfrm>
            <a:off x="441772" y="2531829"/>
            <a:ext cx="6878028" cy="6513216"/>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endParaRPr lang="en-GB" sz="3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The Issue Of Corporate Configuration</a:t>
            </a:r>
            <a:endParaRPr lang="en-GB" dirty="0"/>
          </a:p>
        </p:txBody>
      </p:sp>
      <p:sp>
        <p:nvSpPr>
          <p:cNvPr id="3" name="Content Placeholder 2"/>
          <p:cNvSpPr>
            <a:spLocks noGrp="1"/>
          </p:cNvSpPr>
          <p:nvPr>
            <p:ph type="subTitle" idx="1"/>
          </p:nvPr>
        </p:nvSpPr>
        <p:spPr>
          <a:xfrm>
            <a:off x="707628" y="1953016"/>
            <a:ext cx="16310250" cy="7305972"/>
          </a:xfrm>
        </p:spPr>
        <p:txBody>
          <a:bodyPr>
            <a:normAutofit lnSpcReduction="10000"/>
          </a:bodyPr>
          <a:lstStyle/>
          <a:p>
            <a:pPr marL="457200" indent="-457200">
              <a:buFont typeface="Arial" panose="020B0604020202020204" pitchFamily="34" charset="0"/>
              <a:buChar char="•"/>
            </a:pPr>
            <a:r>
              <a:rPr lang="en-GB" sz="3200" dirty="0">
                <a:latin typeface="+mn-lt"/>
              </a:rPr>
              <a:t>Who should take the initiative to realise integration?</a:t>
            </a:r>
            <a:endParaRPr lang="en-GB" sz="3200" dirty="0">
              <a:latin typeface="+mn-lt"/>
            </a:endParaRPr>
          </a:p>
          <a:p>
            <a:pPr marL="457200" indent="-457200">
              <a:buFont typeface="Arial" panose="020B0604020202020204" pitchFamily="34" charset="0"/>
              <a:buChar char="•"/>
            </a:pPr>
            <a:endParaRPr lang="en-GB" sz="3200" dirty="0">
              <a:latin typeface="+mn-lt"/>
            </a:endParaRPr>
          </a:p>
          <a:p>
            <a:pPr marL="457200" indent="-457200">
              <a:buFont typeface="Arial" panose="020B0604020202020204" pitchFamily="34" charset="0"/>
              <a:buChar char="•"/>
            </a:pPr>
            <a:r>
              <a:rPr lang="en-GB" sz="3200" dirty="0">
                <a:latin typeface="+mn-lt"/>
              </a:rPr>
              <a:t>Two organisational means:</a:t>
            </a:r>
            <a:endParaRPr lang="en-GB" sz="3200" dirty="0">
              <a:latin typeface="+mn-lt"/>
            </a:endParaRPr>
          </a:p>
          <a:p>
            <a:pPr marL="1143000" lvl="1" indent="-457200" algn="l">
              <a:buFont typeface="Arial" panose="020B0604020202020204" pitchFamily="34" charset="0"/>
              <a:buChar char="•"/>
            </a:pPr>
            <a:r>
              <a:rPr lang="en-GB" sz="3200" dirty="0"/>
              <a:t>control</a:t>
            </a:r>
            <a:endParaRPr lang="en-GB" sz="3200" dirty="0"/>
          </a:p>
          <a:p>
            <a:pPr marL="1143000" lvl="1" indent="-457200" algn="l">
              <a:buFont typeface="Arial" panose="020B0604020202020204" pitchFamily="34" charset="0"/>
              <a:buChar char="•"/>
            </a:pPr>
            <a:r>
              <a:rPr lang="en-GB" sz="3200" dirty="0"/>
              <a:t>Cooperation</a:t>
            </a:r>
            <a:endParaRPr lang="en-GB" sz="3200" dirty="0"/>
          </a:p>
          <a:p>
            <a:pPr marL="1143000" lvl="1" indent="-457200" algn="l">
              <a:buFont typeface="Arial" panose="020B0604020202020204" pitchFamily="34" charset="0"/>
              <a:buChar char="•"/>
            </a:pPr>
            <a:endParaRPr lang="en-GB" sz="3200" dirty="0"/>
          </a:p>
          <a:p>
            <a:pPr marL="538480" lvl="1" indent="-538480" algn="l">
              <a:buFont typeface="Arial" panose="020B0604020202020204" pitchFamily="34" charset="0"/>
              <a:buChar char="•"/>
            </a:pPr>
            <a:r>
              <a:rPr lang="en-GB" sz="3200" dirty="0"/>
              <a:t>Three general corporate control styles:</a:t>
            </a:r>
            <a:endParaRPr lang="en-GB" sz="3200" dirty="0"/>
          </a:p>
          <a:p>
            <a:pPr marL="1828800" lvl="2" indent="-457200" algn="l">
              <a:buFont typeface="Arial" panose="020B0604020202020204" pitchFamily="34" charset="0"/>
              <a:buChar char="•"/>
            </a:pPr>
            <a:r>
              <a:rPr lang="en-GB" sz="3200" dirty="0"/>
              <a:t>financial control</a:t>
            </a:r>
            <a:endParaRPr lang="en-GB" sz="3200" dirty="0"/>
          </a:p>
          <a:p>
            <a:pPr marL="1828800" lvl="2" indent="-457200" algn="l">
              <a:buFont typeface="Arial" panose="020B0604020202020204" pitchFamily="34" charset="0"/>
              <a:buChar char="•"/>
            </a:pPr>
            <a:r>
              <a:rPr lang="en-GB" sz="3200" dirty="0"/>
              <a:t>strategic control</a:t>
            </a:r>
            <a:endParaRPr lang="en-GB" sz="3200" dirty="0"/>
          </a:p>
          <a:p>
            <a:pPr marL="1828800" lvl="2" indent="-457200" algn="l">
              <a:buFont typeface="Arial" panose="020B0604020202020204" pitchFamily="34" charset="0"/>
              <a:buChar char="•"/>
            </a:pPr>
            <a:r>
              <a:rPr lang="en-GB" sz="3200" dirty="0"/>
              <a:t>strategic planning</a:t>
            </a:r>
            <a:endParaRPr lang="en-GB" sz="3200" dirty="0"/>
          </a:p>
          <a:p>
            <a:pPr marL="1828800" lvl="2" indent="-457200" algn="l">
              <a:buFont typeface="Arial" panose="020B0604020202020204" pitchFamily="34" charset="0"/>
              <a:buChar char="•"/>
            </a:pPr>
            <a:endParaRPr lang="en-GB" sz="3200" dirty="0"/>
          </a:p>
          <a:p>
            <a:pPr marL="800100" lvl="2" indent="-457200" algn="l">
              <a:buFont typeface="Arial" panose="020B0604020202020204" pitchFamily="34" charset="0"/>
              <a:buChar char="•"/>
            </a:pPr>
            <a:r>
              <a:rPr lang="en-GB" sz="3200" dirty="0"/>
              <a:t>SBUs  need to cooperate – </a:t>
            </a:r>
            <a:r>
              <a:rPr lang="en-GB" sz="3200" b="1" dirty="0"/>
              <a:t>multi-business synergy</a:t>
            </a:r>
            <a:endParaRPr lang="en-GB" sz="3200" b="1" dirty="0"/>
          </a:p>
          <a:p>
            <a:pPr marL="800100" lvl="2" indent="-457200" algn="l">
              <a:buFont typeface="Arial" panose="020B0604020202020204" pitchFamily="34" charset="0"/>
              <a:buChar char="•"/>
            </a:pPr>
            <a:endParaRPr lang="en-GB" sz="3200" b="1" dirty="0"/>
          </a:p>
          <a:p>
            <a:pPr marL="800100" lvl="2" indent="-457200" algn="l">
              <a:buFont typeface="Arial" panose="020B0604020202020204" pitchFamily="34" charset="0"/>
              <a:buChar char="•"/>
            </a:pPr>
            <a:r>
              <a:rPr lang="en-GB" sz="3200" dirty="0"/>
              <a:t>SBUs need to be highly responsible to specific demands of their own business area – </a:t>
            </a:r>
            <a:r>
              <a:rPr lang="en-GB" sz="3200" b="1" dirty="0"/>
              <a:t>business responsiveness</a:t>
            </a:r>
            <a:endParaRPr lang="en-GB" sz="3200" b="1" dirty="0"/>
          </a:p>
          <a:p>
            <a:pPr marL="800100" lvl="2" indent="-457200" algn="l">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anim calcmode="lin" valueType="num">
                                      <p:cBhvr>
                                        <p:cTn id="4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1000"/>
                                        <p:tgtEl>
                                          <p:spTgt spid="3">
                                            <p:txEl>
                                              <p:pRg st="11" end="11"/>
                                            </p:txEl>
                                          </p:spTgt>
                                        </p:tgtEl>
                                      </p:cBhvr>
                                    </p:animEffect>
                                    <p:anim calcmode="lin" valueType="num">
                                      <p:cBhvr>
                                        <p:cTn id="5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1000"/>
                                        <p:tgtEl>
                                          <p:spTgt spid="3">
                                            <p:txEl>
                                              <p:pRg st="13" end="13"/>
                                            </p:txEl>
                                          </p:spTgt>
                                        </p:tgtEl>
                                      </p:cBhvr>
                                    </p:animEffect>
                                    <p:anim calcmode="lin" valueType="num">
                                      <p:cBhvr>
                                        <p:cTn id="61"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IT and Business Services</a:t>
            </a:r>
            <a:endParaRPr lang="en-GB" dirty="0"/>
          </a:p>
        </p:txBody>
      </p:sp>
      <p:graphicFrame>
        <p:nvGraphicFramePr>
          <p:cNvPr id="6" name="Diagram 5"/>
          <p:cNvGraphicFramePr/>
          <p:nvPr/>
        </p:nvGraphicFramePr>
        <p:xfrm>
          <a:off x="8049987" y="636814"/>
          <a:ext cx="9993084" cy="918577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Diagram 6"/>
          <p:cNvGraphicFramePr/>
          <p:nvPr/>
        </p:nvGraphicFramePr>
        <p:xfrm>
          <a:off x="-2041762" y="1910867"/>
          <a:ext cx="12192000" cy="812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600" dirty="0"/>
              <a:t>The Paradox Of Responsiveness And Synergy</a:t>
            </a:r>
            <a:endParaRPr lang="en-GB" sz="3600" dirty="0"/>
          </a:p>
        </p:txBody>
      </p:sp>
      <p:sp>
        <p:nvSpPr>
          <p:cNvPr id="3" name="Content Placeholder 2"/>
          <p:cNvSpPr>
            <a:spLocks noGrp="1"/>
          </p:cNvSpPr>
          <p:nvPr>
            <p:ph type="subTitle" idx="1"/>
          </p:nvPr>
        </p:nvSpPr>
        <p:spPr>
          <a:xfrm>
            <a:off x="1029600" y="2160000"/>
            <a:ext cx="16310250" cy="7098988"/>
          </a:xfrm>
        </p:spPr>
        <p:txBody>
          <a:bodyPr>
            <a:normAutofit/>
          </a:bodyPr>
          <a:lstStyle/>
          <a:p>
            <a:pPr marL="457200" indent="-457200">
              <a:buFont typeface="Arial" panose="020B0604020202020204" pitchFamily="34" charset="0"/>
              <a:buChar char="•"/>
            </a:pPr>
            <a:r>
              <a:rPr lang="en-GB" sz="3200" b="1" dirty="0"/>
              <a:t>Synergy by leveraging resources </a:t>
            </a:r>
            <a:r>
              <a:rPr lang="en-GB" sz="3200" dirty="0"/>
              <a:t>– two or more businesses are related if their resources can be productively shared:</a:t>
            </a:r>
            <a:endParaRPr lang="en-GB" sz="3200" dirty="0"/>
          </a:p>
          <a:p>
            <a:pPr marL="1143000" lvl="1" indent="-457200" algn="l">
              <a:buFont typeface="Arial" panose="020B0604020202020204" pitchFamily="34" charset="0"/>
              <a:buChar char="•"/>
            </a:pPr>
            <a:r>
              <a:rPr lang="en-GB" sz="3200" dirty="0"/>
              <a:t>Resource reallocation – resources can be transferred to other SBUs where better use can be made of them e.g. money and personnel</a:t>
            </a:r>
            <a:endParaRPr lang="en-GB" sz="3200" dirty="0"/>
          </a:p>
          <a:p>
            <a:pPr marL="1143000" lvl="1" indent="-457200" algn="l">
              <a:buFont typeface="Arial" panose="020B0604020202020204" pitchFamily="34" charset="0"/>
              <a:buChar char="•"/>
            </a:pPr>
            <a:r>
              <a:rPr lang="en-GB" sz="3200" dirty="0"/>
              <a:t>Resource replication – intangible resources can be copied from one business unit to another, e.g. knowledge and capabilities copied and reused in other business units</a:t>
            </a:r>
            <a:endParaRPr lang="en-GB" sz="3200" dirty="0"/>
          </a:p>
          <a:p>
            <a:pPr marL="538480" lvl="1" indent="-538480" algn="l">
              <a:buFont typeface="Arial" panose="020B0604020202020204" pitchFamily="34" charset="0"/>
              <a:buChar char="•"/>
            </a:pPr>
            <a:r>
              <a:rPr lang="en-GB" sz="3200" b="1" dirty="0"/>
              <a:t>Synergy by aligning positions </a:t>
            </a:r>
            <a:r>
              <a:rPr lang="en-GB" sz="3200" dirty="0"/>
              <a:t>– Improving bargaining position - offer a broad package of related products</a:t>
            </a:r>
            <a:endParaRPr lang="en-GB" sz="3200" dirty="0"/>
          </a:p>
          <a:p>
            <a:pPr marL="1138555" lvl="2" indent="-538480" algn="l">
              <a:buFont typeface="Arial" panose="020B0604020202020204" pitchFamily="34" charset="0"/>
              <a:buChar char="•"/>
            </a:pPr>
            <a:r>
              <a:rPr lang="en-GB" sz="3200" dirty="0"/>
              <a:t>Improving competitive position – coordination of product offerings prevent SBUs from fighting amongst one another</a:t>
            </a:r>
            <a:endParaRPr lang="en-GB" sz="3200" dirty="0"/>
          </a:p>
          <a:p>
            <a:pPr marL="538480" lvl="2" indent="-538480" algn="l">
              <a:buFont typeface="Arial" panose="020B0604020202020204" pitchFamily="34" charset="0"/>
              <a:buChar char="•"/>
            </a:pPr>
            <a:r>
              <a:rPr lang="en-GB" sz="3200" b="1" dirty="0"/>
              <a:t>Synergy by integrating value chain activities </a:t>
            </a:r>
            <a:r>
              <a:rPr lang="en-GB" sz="3200" dirty="0"/>
              <a:t>– </a:t>
            </a:r>
            <a:endParaRPr lang="en-GB" sz="3200" dirty="0"/>
          </a:p>
          <a:p>
            <a:pPr marL="1224280" lvl="3" indent="-538480" algn="l">
              <a:buFont typeface="Arial" panose="020B0604020202020204" pitchFamily="34" charset="0"/>
              <a:buChar char="•"/>
            </a:pPr>
            <a:r>
              <a:rPr lang="en-GB" sz="3200" dirty="0"/>
              <a:t>Sharing value-adding activities</a:t>
            </a:r>
            <a:endParaRPr lang="en-GB" sz="3200" dirty="0"/>
          </a:p>
          <a:p>
            <a:pPr marL="1224280" lvl="3" indent="-538480" algn="l">
              <a:buFont typeface="Arial" panose="020B0604020202020204" pitchFamily="34" charset="0"/>
              <a:buChar char="•"/>
            </a:pPr>
            <a:r>
              <a:rPr lang="en-GB" sz="3200" dirty="0"/>
              <a:t>Linking value-adding activities</a:t>
            </a:r>
            <a:endParaRPr lang="en-GB" sz="3200" dirty="0"/>
          </a:p>
          <a:p>
            <a:pPr marL="1138555" lvl="2" indent="-538480" algn="l">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Demand For Multi-business Synergy</a:t>
            </a:r>
            <a:endParaRPr lang="en-GB" sz="4800" dirty="0"/>
          </a:p>
        </p:txBody>
      </p:sp>
      <p:sp>
        <p:nvSpPr>
          <p:cNvPr id="3" name="Content Placeholder 2"/>
          <p:cNvSpPr>
            <a:spLocks noGrp="1"/>
          </p:cNvSpPr>
          <p:nvPr>
            <p:ph type="subTitle" idx="1"/>
          </p:nvPr>
        </p:nvSpPr>
        <p:spPr>
          <a:xfrm>
            <a:off x="1029600" y="2160000"/>
            <a:ext cx="7394872" cy="6984000"/>
          </a:xfrm>
        </p:spPr>
        <p:txBody>
          <a:bodyPr>
            <a:normAutofit/>
          </a:bodyPr>
          <a:lstStyle/>
          <a:p>
            <a:pPr marL="571500" indent="-571500">
              <a:buFont typeface="Arial" panose="020B0604020202020204" pitchFamily="34" charset="0"/>
              <a:buChar char="•"/>
            </a:pPr>
            <a:r>
              <a:rPr lang="en-GB" sz="3200" dirty="0">
                <a:latin typeface="+mn-lt"/>
              </a:rPr>
              <a:t>Diversification into new business areas only economically justified if it leads to value creation</a:t>
            </a:r>
            <a:endParaRPr lang="en-GB" sz="3200" dirty="0">
              <a:latin typeface="+mn-lt"/>
            </a:endParaRPr>
          </a:p>
          <a:p>
            <a:pPr marL="571500" indent="-571500">
              <a:buFont typeface="Arial" panose="020B0604020202020204" pitchFamily="34" charset="0"/>
              <a:buChar char="•"/>
            </a:pPr>
            <a:endParaRPr lang="en-GB" sz="3200" dirty="0">
              <a:latin typeface="+mn-lt"/>
            </a:endParaRPr>
          </a:p>
          <a:p>
            <a:pPr marL="571500" indent="-571500">
              <a:buFont typeface="Arial" panose="020B0604020202020204" pitchFamily="34" charset="0"/>
              <a:buChar char="•"/>
            </a:pPr>
            <a:r>
              <a:rPr lang="en-GB" sz="3200" dirty="0">
                <a:latin typeface="+mn-lt"/>
              </a:rPr>
              <a:t>Increase in shareholder value if three tests are passed:</a:t>
            </a:r>
            <a:endParaRPr lang="en-GB" sz="3200" dirty="0">
              <a:latin typeface="+mn-lt"/>
            </a:endParaRPr>
          </a:p>
          <a:p>
            <a:pPr marL="1143000" lvl="1" indent="-457200" algn="l">
              <a:buFont typeface="Arial" panose="020B0604020202020204" pitchFamily="34" charset="0"/>
              <a:buChar char="•"/>
            </a:pPr>
            <a:r>
              <a:rPr lang="en-GB" sz="3200" dirty="0"/>
              <a:t>the attractiveness test</a:t>
            </a:r>
            <a:endParaRPr lang="en-GB" sz="3200" dirty="0"/>
          </a:p>
          <a:p>
            <a:pPr marL="1143000" lvl="1" indent="-457200" algn="l">
              <a:buFont typeface="Arial" panose="020B0604020202020204" pitchFamily="34" charset="0"/>
              <a:buChar char="•"/>
            </a:pPr>
            <a:r>
              <a:rPr lang="en-GB" sz="3200" dirty="0"/>
              <a:t>the cost-of-entry test</a:t>
            </a:r>
            <a:endParaRPr lang="en-GB" sz="3200" dirty="0"/>
          </a:p>
          <a:p>
            <a:pPr marL="1143000" lvl="1" indent="-457200" algn="l">
              <a:buFont typeface="Arial" panose="020B0604020202020204" pitchFamily="34" charset="0"/>
              <a:buChar char="•"/>
            </a:pPr>
            <a:r>
              <a:rPr lang="en-GB" sz="3200" dirty="0"/>
              <a:t>the better-off test</a:t>
            </a:r>
            <a:endParaRPr lang="en-GB" sz="3200" dirty="0"/>
          </a:p>
        </p:txBody>
      </p:sp>
      <p:pic>
        <p:nvPicPr>
          <p:cNvPr id="1026" name="Picture 2" descr="Allied Bakeries log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474846" y="3524476"/>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ied Mill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1387" y="3524476"/>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rdans, Dorser, Ryvita lock-up lo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8741" y="5157879"/>
            <a:ext cx="2416777" cy="14194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ining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8752" y="6684767"/>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valtin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1387" y="5157879"/>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B Suga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0303" y="8292670"/>
            <a:ext cx="2399120" cy="14994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 Agri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1387" y="6792251"/>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B Enzyme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1387" y="8426623"/>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I Pharma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74846" y="1898663"/>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rimark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7989" y="4921927"/>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peedibake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81387" y="1916573"/>
            <a:ext cx="2400670" cy="15004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58539" y="1179613"/>
            <a:ext cx="5123518" cy="585097"/>
          </a:xfrm>
          <a:prstGeom prst="rect">
            <a:avLst/>
          </a:prstGeom>
          <a:noFill/>
        </p:spPr>
        <p:txBody>
          <a:bodyPr wrap="none" rtlCol="0">
            <a:spAutoFit/>
          </a:bodyPr>
          <a:lstStyle/>
          <a:p>
            <a:r>
              <a:rPr lang="en-GB" b="1" dirty="0"/>
              <a:t>Associated British Foods</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44"/>
                                        </p:tgtEl>
                                        <p:attrNameLst>
                                          <p:attrName>style.visibility</p:attrName>
                                        </p:attrNameLst>
                                      </p:cBhvr>
                                      <p:to>
                                        <p:strVal val="visible"/>
                                      </p:to>
                                    </p:set>
                                    <p:animEffect transition="in" filter="fade">
                                      <p:cBhvr>
                                        <p:cTn id="36" dur="1000"/>
                                        <p:tgtEl>
                                          <p:spTgt spid="1044"/>
                                        </p:tgtEl>
                                      </p:cBhvr>
                                    </p:animEffect>
                                    <p:anim calcmode="lin" valueType="num">
                                      <p:cBhvr>
                                        <p:cTn id="37" dur="1000" fill="hold"/>
                                        <p:tgtEl>
                                          <p:spTgt spid="1044"/>
                                        </p:tgtEl>
                                        <p:attrNameLst>
                                          <p:attrName>ppt_x</p:attrName>
                                        </p:attrNameLst>
                                      </p:cBhvr>
                                      <p:tavLst>
                                        <p:tav tm="0">
                                          <p:val>
                                            <p:strVal val="#ppt_x"/>
                                          </p:val>
                                        </p:tav>
                                        <p:tav tm="100000">
                                          <p:val>
                                            <p:strVal val="#ppt_x"/>
                                          </p:val>
                                        </p:tav>
                                      </p:tavLst>
                                    </p:anim>
                                    <p:anim calcmode="lin" valueType="num">
                                      <p:cBhvr>
                                        <p:cTn id="38"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1000"/>
                                        <p:tgtEl>
                                          <p:spTgt spid="1026"/>
                                        </p:tgtEl>
                                      </p:cBhvr>
                                    </p:animEffect>
                                    <p:anim calcmode="lin" valueType="num">
                                      <p:cBhvr>
                                        <p:cTn id="44" dur="1000" fill="hold"/>
                                        <p:tgtEl>
                                          <p:spTgt spid="1026"/>
                                        </p:tgtEl>
                                        <p:attrNameLst>
                                          <p:attrName>ppt_x</p:attrName>
                                        </p:attrNameLst>
                                      </p:cBhvr>
                                      <p:tavLst>
                                        <p:tav tm="0">
                                          <p:val>
                                            <p:strVal val="#ppt_x"/>
                                          </p:val>
                                        </p:tav>
                                        <p:tav tm="100000">
                                          <p:val>
                                            <p:strVal val="#ppt_x"/>
                                          </p:val>
                                        </p:tav>
                                      </p:tavLst>
                                    </p:anim>
                                    <p:anim calcmode="lin" valueType="num">
                                      <p:cBhvr>
                                        <p:cTn id="45" dur="1000" fill="hold"/>
                                        <p:tgtEl>
                                          <p:spTgt spid="102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1000"/>
                                        <p:tgtEl>
                                          <p:spTgt spid="1028"/>
                                        </p:tgtEl>
                                      </p:cBhvr>
                                    </p:animEffect>
                                    <p:anim calcmode="lin" valueType="num">
                                      <p:cBhvr>
                                        <p:cTn id="49" dur="1000" fill="hold"/>
                                        <p:tgtEl>
                                          <p:spTgt spid="1028"/>
                                        </p:tgtEl>
                                        <p:attrNameLst>
                                          <p:attrName>ppt_x</p:attrName>
                                        </p:attrNameLst>
                                      </p:cBhvr>
                                      <p:tavLst>
                                        <p:tav tm="0">
                                          <p:val>
                                            <p:strVal val="#ppt_x"/>
                                          </p:val>
                                        </p:tav>
                                        <p:tav tm="100000">
                                          <p:val>
                                            <p:strVal val="#ppt_x"/>
                                          </p:val>
                                        </p:tav>
                                      </p:tavLst>
                                    </p:anim>
                                    <p:anim calcmode="lin" valueType="num">
                                      <p:cBhvr>
                                        <p:cTn id="50" dur="1000" fill="hold"/>
                                        <p:tgtEl>
                                          <p:spTgt spid="102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1000"/>
                                        <p:tgtEl>
                                          <p:spTgt spid="1030"/>
                                        </p:tgtEl>
                                      </p:cBhvr>
                                    </p:animEffect>
                                    <p:anim calcmode="lin" valueType="num">
                                      <p:cBhvr>
                                        <p:cTn id="54" dur="1000" fill="hold"/>
                                        <p:tgtEl>
                                          <p:spTgt spid="1030"/>
                                        </p:tgtEl>
                                        <p:attrNameLst>
                                          <p:attrName>ppt_x</p:attrName>
                                        </p:attrNameLst>
                                      </p:cBhvr>
                                      <p:tavLst>
                                        <p:tav tm="0">
                                          <p:val>
                                            <p:strVal val="#ppt_x"/>
                                          </p:val>
                                        </p:tav>
                                        <p:tav tm="100000">
                                          <p:val>
                                            <p:strVal val="#ppt_x"/>
                                          </p:val>
                                        </p:tav>
                                      </p:tavLst>
                                    </p:anim>
                                    <p:anim calcmode="lin" valueType="num">
                                      <p:cBhvr>
                                        <p:cTn id="55" dur="1000" fill="hold"/>
                                        <p:tgtEl>
                                          <p:spTgt spid="103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Effect transition="in" filter="fade">
                                      <p:cBhvr>
                                        <p:cTn id="58" dur="1000"/>
                                        <p:tgtEl>
                                          <p:spTgt spid="1032"/>
                                        </p:tgtEl>
                                      </p:cBhvr>
                                    </p:animEffect>
                                    <p:anim calcmode="lin" valueType="num">
                                      <p:cBhvr>
                                        <p:cTn id="59" dur="1000" fill="hold"/>
                                        <p:tgtEl>
                                          <p:spTgt spid="1032"/>
                                        </p:tgtEl>
                                        <p:attrNameLst>
                                          <p:attrName>ppt_x</p:attrName>
                                        </p:attrNameLst>
                                      </p:cBhvr>
                                      <p:tavLst>
                                        <p:tav tm="0">
                                          <p:val>
                                            <p:strVal val="#ppt_x"/>
                                          </p:val>
                                        </p:tav>
                                        <p:tav tm="100000">
                                          <p:val>
                                            <p:strVal val="#ppt_x"/>
                                          </p:val>
                                        </p:tav>
                                      </p:tavLst>
                                    </p:anim>
                                    <p:anim calcmode="lin" valueType="num">
                                      <p:cBhvr>
                                        <p:cTn id="60" dur="1000" fill="hold"/>
                                        <p:tgtEl>
                                          <p:spTgt spid="10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34"/>
                                        </p:tgtEl>
                                        <p:attrNameLst>
                                          <p:attrName>style.visibility</p:attrName>
                                        </p:attrNameLst>
                                      </p:cBhvr>
                                      <p:to>
                                        <p:strVal val="visible"/>
                                      </p:to>
                                    </p:set>
                                    <p:animEffect transition="in" filter="fade">
                                      <p:cBhvr>
                                        <p:cTn id="63" dur="1000"/>
                                        <p:tgtEl>
                                          <p:spTgt spid="1034"/>
                                        </p:tgtEl>
                                      </p:cBhvr>
                                    </p:animEffect>
                                    <p:anim calcmode="lin" valueType="num">
                                      <p:cBhvr>
                                        <p:cTn id="64" dur="1000" fill="hold"/>
                                        <p:tgtEl>
                                          <p:spTgt spid="1034"/>
                                        </p:tgtEl>
                                        <p:attrNameLst>
                                          <p:attrName>ppt_x</p:attrName>
                                        </p:attrNameLst>
                                      </p:cBhvr>
                                      <p:tavLst>
                                        <p:tav tm="0">
                                          <p:val>
                                            <p:strVal val="#ppt_x"/>
                                          </p:val>
                                        </p:tav>
                                        <p:tav tm="100000">
                                          <p:val>
                                            <p:strVal val="#ppt_x"/>
                                          </p:val>
                                        </p:tav>
                                      </p:tavLst>
                                    </p:anim>
                                    <p:anim calcmode="lin" valueType="num">
                                      <p:cBhvr>
                                        <p:cTn id="65" dur="1000" fill="hold"/>
                                        <p:tgtEl>
                                          <p:spTgt spid="1034"/>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038"/>
                                        </p:tgtEl>
                                        <p:attrNameLst>
                                          <p:attrName>style.visibility</p:attrName>
                                        </p:attrNameLst>
                                      </p:cBhvr>
                                      <p:to>
                                        <p:strVal val="visible"/>
                                      </p:to>
                                    </p:set>
                                    <p:animEffect transition="in" filter="fade">
                                      <p:cBhvr>
                                        <p:cTn id="73" dur="1000"/>
                                        <p:tgtEl>
                                          <p:spTgt spid="1038"/>
                                        </p:tgtEl>
                                      </p:cBhvr>
                                    </p:animEffect>
                                    <p:anim calcmode="lin" valueType="num">
                                      <p:cBhvr>
                                        <p:cTn id="74" dur="1000" fill="hold"/>
                                        <p:tgtEl>
                                          <p:spTgt spid="1038"/>
                                        </p:tgtEl>
                                        <p:attrNameLst>
                                          <p:attrName>ppt_x</p:attrName>
                                        </p:attrNameLst>
                                      </p:cBhvr>
                                      <p:tavLst>
                                        <p:tav tm="0">
                                          <p:val>
                                            <p:strVal val="#ppt_x"/>
                                          </p:val>
                                        </p:tav>
                                        <p:tav tm="100000">
                                          <p:val>
                                            <p:strVal val="#ppt_x"/>
                                          </p:val>
                                        </p:tav>
                                      </p:tavLst>
                                    </p:anim>
                                    <p:anim calcmode="lin" valueType="num">
                                      <p:cBhvr>
                                        <p:cTn id="75" dur="1000" fill="hold"/>
                                        <p:tgtEl>
                                          <p:spTgt spid="103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040"/>
                                        </p:tgtEl>
                                        <p:attrNameLst>
                                          <p:attrName>style.visibility</p:attrName>
                                        </p:attrNameLst>
                                      </p:cBhvr>
                                      <p:to>
                                        <p:strVal val="visible"/>
                                      </p:to>
                                    </p:set>
                                    <p:animEffect transition="in" filter="fade">
                                      <p:cBhvr>
                                        <p:cTn id="78" dur="1000"/>
                                        <p:tgtEl>
                                          <p:spTgt spid="1040"/>
                                        </p:tgtEl>
                                      </p:cBhvr>
                                    </p:animEffect>
                                    <p:anim calcmode="lin" valueType="num">
                                      <p:cBhvr>
                                        <p:cTn id="79" dur="1000" fill="hold"/>
                                        <p:tgtEl>
                                          <p:spTgt spid="1040"/>
                                        </p:tgtEl>
                                        <p:attrNameLst>
                                          <p:attrName>ppt_x</p:attrName>
                                        </p:attrNameLst>
                                      </p:cBhvr>
                                      <p:tavLst>
                                        <p:tav tm="0">
                                          <p:val>
                                            <p:strVal val="#ppt_x"/>
                                          </p:val>
                                        </p:tav>
                                        <p:tav tm="100000">
                                          <p:val>
                                            <p:strVal val="#ppt_x"/>
                                          </p:val>
                                        </p:tav>
                                      </p:tavLst>
                                    </p:anim>
                                    <p:anim calcmode="lin" valueType="num">
                                      <p:cBhvr>
                                        <p:cTn id="80" dur="1000" fill="hold"/>
                                        <p:tgtEl>
                                          <p:spTgt spid="104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042"/>
                                        </p:tgtEl>
                                        <p:attrNameLst>
                                          <p:attrName>style.visibility</p:attrName>
                                        </p:attrNameLst>
                                      </p:cBhvr>
                                      <p:to>
                                        <p:strVal val="visible"/>
                                      </p:to>
                                    </p:set>
                                    <p:animEffect transition="in" filter="fade">
                                      <p:cBhvr>
                                        <p:cTn id="83" dur="1000"/>
                                        <p:tgtEl>
                                          <p:spTgt spid="1042"/>
                                        </p:tgtEl>
                                      </p:cBhvr>
                                    </p:animEffect>
                                    <p:anim calcmode="lin" valueType="num">
                                      <p:cBhvr>
                                        <p:cTn id="84" dur="1000" fill="hold"/>
                                        <p:tgtEl>
                                          <p:spTgt spid="1042"/>
                                        </p:tgtEl>
                                        <p:attrNameLst>
                                          <p:attrName>ppt_x</p:attrName>
                                        </p:attrNameLst>
                                      </p:cBhvr>
                                      <p:tavLst>
                                        <p:tav tm="0">
                                          <p:val>
                                            <p:strVal val="#ppt_x"/>
                                          </p:val>
                                        </p:tav>
                                        <p:tav tm="100000">
                                          <p:val>
                                            <p:strVal val="#ppt_x"/>
                                          </p:val>
                                        </p:tav>
                                      </p:tavLst>
                                    </p:anim>
                                    <p:anim calcmode="lin" valueType="num">
                                      <p:cBhvr>
                                        <p:cTn id="85" dur="1000" fill="hold"/>
                                        <p:tgtEl>
                                          <p:spTgt spid="1042"/>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046"/>
                                        </p:tgtEl>
                                        <p:attrNameLst>
                                          <p:attrName>style.visibility</p:attrName>
                                        </p:attrNameLst>
                                      </p:cBhvr>
                                      <p:to>
                                        <p:strVal val="visible"/>
                                      </p:to>
                                    </p:set>
                                    <p:animEffect transition="in" filter="fade">
                                      <p:cBhvr>
                                        <p:cTn id="88" dur="1000"/>
                                        <p:tgtEl>
                                          <p:spTgt spid="1046"/>
                                        </p:tgtEl>
                                      </p:cBhvr>
                                    </p:animEffect>
                                    <p:anim calcmode="lin" valueType="num">
                                      <p:cBhvr>
                                        <p:cTn id="89" dur="1000" fill="hold"/>
                                        <p:tgtEl>
                                          <p:spTgt spid="1046"/>
                                        </p:tgtEl>
                                        <p:attrNameLst>
                                          <p:attrName>ppt_x</p:attrName>
                                        </p:attrNameLst>
                                      </p:cBhvr>
                                      <p:tavLst>
                                        <p:tav tm="0">
                                          <p:val>
                                            <p:strVal val="#ppt_x"/>
                                          </p:val>
                                        </p:tav>
                                        <p:tav tm="100000">
                                          <p:val>
                                            <p:strVal val="#ppt_x"/>
                                          </p:val>
                                        </p:tav>
                                      </p:tavLst>
                                    </p:anim>
                                    <p:anim calcmode="lin" valueType="num">
                                      <p:cBhvr>
                                        <p:cTn id="90" dur="1000" fill="hold"/>
                                        <p:tgtEl>
                                          <p:spTgt spid="1046"/>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1000"/>
                                        <p:tgtEl>
                                          <p:spTgt spid="4"/>
                                        </p:tgtEl>
                                      </p:cBhvr>
                                    </p:animEffect>
                                    <p:anim calcmode="lin" valueType="num">
                                      <p:cBhvr>
                                        <p:cTn id="94" dur="1000" fill="hold"/>
                                        <p:tgtEl>
                                          <p:spTgt spid="4"/>
                                        </p:tgtEl>
                                        <p:attrNameLst>
                                          <p:attrName>ppt_x</p:attrName>
                                        </p:attrNameLst>
                                      </p:cBhvr>
                                      <p:tavLst>
                                        <p:tav tm="0">
                                          <p:val>
                                            <p:strVal val="#ppt_x"/>
                                          </p:val>
                                        </p:tav>
                                        <p:tav tm="100000">
                                          <p:val>
                                            <p:strVal val="#ppt_x"/>
                                          </p:val>
                                        </p:tav>
                                      </p:tavLst>
                                    </p:anim>
                                    <p:anim calcmode="lin" valueType="num">
                                      <p:cBhvr>
                                        <p:cTn id="9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2496" y="462010"/>
            <a:ext cx="16284808" cy="567191"/>
          </a:xfrm>
        </p:spPr>
        <p:txBody>
          <a:bodyPr>
            <a:normAutofit/>
          </a:bodyPr>
          <a:lstStyle/>
          <a:p>
            <a:r>
              <a:rPr lang="en-US" b="1" i="0" dirty="0">
                <a:solidFill>
                  <a:srgbClr val="333333"/>
                </a:solidFill>
                <a:effectLst/>
                <a:latin typeface="+mn-lt"/>
              </a:rPr>
              <a:t>Why UK Discount Retailer Primark Should Spinoff To Unleash Real Value For Investors</a:t>
            </a:r>
            <a:endParaRPr lang="en-GB" dirty="0">
              <a:latin typeface="+mn-lt"/>
            </a:endParaRPr>
          </a:p>
        </p:txBody>
      </p:sp>
      <p:pic>
        <p:nvPicPr>
          <p:cNvPr id="5" name="Picture 4"/>
          <p:cNvPicPr>
            <a:picLocks noChangeAspect="1"/>
          </p:cNvPicPr>
          <p:nvPr/>
        </p:nvPicPr>
        <p:blipFill>
          <a:blip r:embed="rId1"/>
          <a:stretch>
            <a:fillRect/>
          </a:stretch>
        </p:blipFill>
        <p:spPr>
          <a:xfrm>
            <a:off x="4720495" y="1659532"/>
            <a:ext cx="7462393" cy="8167046"/>
          </a:xfrm>
          <a:prstGeom prst="rect">
            <a:avLst/>
          </a:prstGeom>
        </p:spPr>
      </p:pic>
      <p:sp>
        <p:nvSpPr>
          <p:cNvPr id="6" name="TextBox 5"/>
          <p:cNvSpPr txBox="1"/>
          <p:nvPr/>
        </p:nvSpPr>
        <p:spPr>
          <a:xfrm>
            <a:off x="789182" y="9889319"/>
            <a:ext cx="6670416" cy="261610"/>
          </a:xfrm>
          <a:prstGeom prst="rect">
            <a:avLst/>
          </a:prstGeom>
          <a:noFill/>
        </p:spPr>
        <p:txBody>
          <a:bodyPr wrap="none" rtlCol="0">
            <a:spAutoFit/>
          </a:bodyPr>
          <a:lstStyle/>
          <a:p>
            <a:r>
              <a:rPr lang="en-GB" sz="1100" dirty="0"/>
              <a:t>https://www.forbes.com/sites/jimosman/2019/10/15/discount-retailer-primark-spin-off/?sh=2a8ce1d23f83</a:t>
            </a:r>
            <a:endParaRPr lang="en-GB" sz="11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marL="2540" indent="24130"/>
            <a:r>
              <a:rPr lang="en-GB" dirty="0"/>
              <a:t>Forms Of Multi-business</a:t>
            </a:r>
            <a:br>
              <a:rPr lang="en-GB" dirty="0"/>
            </a:br>
            <a:r>
              <a:rPr lang="en-GB" dirty="0"/>
              <a:t> Synergy</a:t>
            </a:r>
            <a:endParaRPr lang="en-GB" dirty="0"/>
          </a:p>
        </p:txBody>
      </p:sp>
      <p:pic>
        <p:nvPicPr>
          <p:cNvPr id="7" name="Picture 6" descr="Figure 4.jpg"/>
          <p:cNvPicPr>
            <a:picLocks noChangeAspect="1"/>
          </p:cNvPicPr>
          <p:nvPr/>
        </p:nvPicPr>
        <p:blipFill rotWithShape="1">
          <a:blip r:embed="rId1" cstate="print"/>
          <a:srcRect l="10247" t="11173" r="10011" b="5532"/>
          <a:stretch>
            <a:fillRect/>
          </a:stretch>
        </p:blipFill>
        <p:spPr>
          <a:xfrm>
            <a:off x="9516238" y="1814513"/>
            <a:ext cx="8422263" cy="7840165"/>
          </a:xfrm>
          <a:prstGeom prst="rect">
            <a:avLst/>
          </a:prstGeom>
        </p:spPr>
      </p:pic>
      <p:pic>
        <p:nvPicPr>
          <p:cNvPr id="4" name="Picture 3"/>
          <p:cNvPicPr>
            <a:picLocks noChangeAspect="1"/>
          </p:cNvPicPr>
          <p:nvPr/>
        </p:nvPicPr>
        <p:blipFill>
          <a:blip r:embed="rId2"/>
          <a:stretch>
            <a:fillRect/>
          </a:stretch>
        </p:blipFill>
        <p:spPr>
          <a:xfrm>
            <a:off x="206622" y="1814513"/>
            <a:ext cx="9172234" cy="78401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lvl="1" algn="l">
              <a:buNone/>
            </a:pPr>
            <a:r>
              <a:rPr lang="en-GB" sz="3600" b="1" dirty="0"/>
              <a:t>The Main Strategy Formation Activities</a:t>
            </a:r>
            <a:endParaRPr lang="en-GB" sz="3600" b="1" dirty="0"/>
          </a:p>
        </p:txBody>
      </p:sp>
      <p:pic>
        <p:nvPicPr>
          <p:cNvPr id="7" name="Picture 6" descr="Figure 1.jpg"/>
          <p:cNvPicPr>
            <a:picLocks noChangeAspect="1"/>
          </p:cNvPicPr>
          <p:nvPr/>
        </p:nvPicPr>
        <p:blipFill rotWithShape="1">
          <a:blip r:embed="rId1" cstate="print"/>
          <a:srcRect l="10337" t="11873" r="9269" b="4559"/>
          <a:stretch>
            <a:fillRect/>
          </a:stretch>
        </p:blipFill>
        <p:spPr>
          <a:xfrm>
            <a:off x="963959" y="1734386"/>
            <a:ext cx="10513578" cy="8260668"/>
          </a:xfrm>
          <a:prstGeom prst="rect">
            <a:avLst/>
          </a:prstGeom>
        </p:spPr>
      </p:pic>
      <p:sp>
        <p:nvSpPr>
          <p:cNvPr id="3" name="Speech Bubble: Rectangle with Corners Rounded 2"/>
          <p:cNvSpPr/>
          <p:nvPr/>
        </p:nvSpPr>
        <p:spPr>
          <a:xfrm>
            <a:off x="12458699" y="69622"/>
            <a:ext cx="3984171" cy="2465615"/>
          </a:xfrm>
          <a:prstGeom prst="wedgeRoundRectCallout">
            <a:avLst>
              <a:gd name="adj1" fmla="val -148106"/>
              <a:gd name="adj2" fmla="val 5105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PESTEL</a:t>
            </a:r>
            <a:endParaRPr lang="en-US" sz="2800" dirty="0"/>
          </a:p>
          <a:p>
            <a:pPr algn="ctr"/>
            <a:r>
              <a:rPr lang="en-US" sz="2800" dirty="0"/>
              <a:t>Industry Analysis</a:t>
            </a:r>
            <a:endParaRPr lang="en-US" sz="2800" dirty="0"/>
          </a:p>
          <a:p>
            <a:pPr algn="ctr"/>
            <a:r>
              <a:rPr lang="en-US" sz="2800" dirty="0"/>
              <a:t>Scenarios</a:t>
            </a:r>
            <a:endParaRPr lang="en-US" sz="2800" dirty="0"/>
          </a:p>
          <a:p>
            <a:pPr algn="ctr"/>
            <a:r>
              <a:rPr lang="en-US" sz="2800" dirty="0"/>
              <a:t>Market Analysis</a:t>
            </a:r>
            <a:endParaRPr lang="en-US" sz="2800" dirty="0"/>
          </a:p>
          <a:p>
            <a:pPr algn="ctr"/>
            <a:r>
              <a:rPr lang="en-US" sz="2800" dirty="0"/>
              <a:t>Competitor</a:t>
            </a:r>
            <a:r>
              <a:rPr lang="en-GB" sz="2800" dirty="0"/>
              <a:t>s</a:t>
            </a:r>
            <a:endParaRPr lang="en-GB" sz="2800" dirty="0"/>
          </a:p>
        </p:txBody>
      </p:sp>
      <p:sp>
        <p:nvSpPr>
          <p:cNvPr id="5" name="Speech Bubble: Rectangle with Corners Rounded 4"/>
          <p:cNvSpPr/>
          <p:nvPr/>
        </p:nvSpPr>
        <p:spPr>
          <a:xfrm>
            <a:off x="12458699" y="2678679"/>
            <a:ext cx="3984171" cy="2465615"/>
          </a:xfrm>
          <a:prstGeom prst="wedgeRoundRectCallout">
            <a:avLst>
              <a:gd name="adj1" fmla="val -114090"/>
              <a:gd name="adj2" fmla="val 2920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Resources</a:t>
            </a:r>
            <a:endParaRPr lang="en-US" sz="2800" dirty="0"/>
          </a:p>
          <a:p>
            <a:pPr algn="ctr"/>
            <a:r>
              <a:rPr lang="en-US" sz="2800" dirty="0"/>
              <a:t>Structure</a:t>
            </a:r>
            <a:endParaRPr lang="en-US" sz="2800" dirty="0"/>
          </a:p>
          <a:p>
            <a:pPr algn="ctr"/>
            <a:r>
              <a:rPr lang="en-US" sz="2800" dirty="0"/>
              <a:t>Culture</a:t>
            </a:r>
            <a:endParaRPr lang="en-US" sz="2800" dirty="0"/>
          </a:p>
          <a:p>
            <a:pPr algn="ctr"/>
            <a:r>
              <a:rPr lang="en-US" sz="2800" dirty="0"/>
              <a:t>Business Model</a:t>
            </a:r>
            <a:endParaRPr lang="en-US" sz="2800" dirty="0"/>
          </a:p>
          <a:p>
            <a:pPr algn="ctr"/>
            <a:r>
              <a:rPr lang="en-US" sz="2800" dirty="0"/>
              <a:t>Value Network</a:t>
            </a:r>
            <a:endParaRPr lang="en-GB" sz="2800" dirty="0"/>
          </a:p>
        </p:txBody>
      </p:sp>
      <p:sp>
        <p:nvSpPr>
          <p:cNvPr id="6" name="Speech Bubble: Rectangle with Corners Rounded 5"/>
          <p:cNvSpPr/>
          <p:nvPr/>
        </p:nvSpPr>
        <p:spPr>
          <a:xfrm>
            <a:off x="12458699" y="5287736"/>
            <a:ext cx="3984171" cy="822665"/>
          </a:xfrm>
          <a:prstGeom prst="wedgeRoundRectCallout">
            <a:avLst>
              <a:gd name="adj1" fmla="val -114090"/>
              <a:gd name="adj2" fmla="val 2920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Analysis and Synthesis</a:t>
            </a:r>
            <a:endParaRPr lang="en-GB" sz="2800" dirty="0"/>
          </a:p>
        </p:txBody>
      </p:sp>
      <p:sp>
        <p:nvSpPr>
          <p:cNvPr id="8" name="Speech Bubble: Rectangle with Corners Rounded 7"/>
          <p:cNvSpPr/>
          <p:nvPr/>
        </p:nvSpPr>
        <p:spPr>
          <a:xfrm>
            <a:off x="12594771" y="6599464"/>
            <a:ext cx="3984171" cy="822665"/>
          </a:xfrm>
          <a:prstGeom prst="wedgeRoundRectCallout">
            <a:avLst>
              <a:gd name="adj1" fmla="val -114090"/>
              <a:gd name="adj2" fmla="val 2920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Options for Growth and Improvement</a:t>
            </a:r>
            <a:endParaRPr lang="en-GB" sz="2800" dirty="0"/>
          </a:p>
        </p:txBody>
      </p:sp>
      <p:sp>
        <p:nvSpPr>
          <p:cNvPr id="9" name="Speech Bubble: Rectangle with Corners Rounded 8"/>
          <p:cNvSpPr/>
          <p:nvPr/>
        </p:nvSpPr>
        <p:spPr>
          <a:xfrm>
            <a:off x="12594770" y="8385856"/>
            <a:ext cx="3984171" cy="822665"/>
          </a:xfrm>
          <a:prstGeom prst="wedgeRoundRectCallout">
            <a:avLst>
              <a:gd name="adj1" fmla="val -154254"/>
              <a:gd name="adj2" fmla="val 2920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Evaluation</a:t>
            </a:r>
            <a:endParaRPr lang="en-US" sz="2800" dirty="0"/>
          </a:p>
          <a:p>
            <a:pPr algn="ctr"/>
            <a:r>
              <a:rPr lang="en-US" sz="2800" dirty="0"/>
              <a:t>Scenario Testing</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500" dirty="0"/>
              <a:t>Vertical Integration</a:t>
            </a:r>
            <a:endParaRPr lang="en-GB" sz="4500" dirty="0"/>
          </a:p>
        </p:txBody>
      </p:sp>
      <p:sp>
        <p:nvSpPr>
          <p:cNvPr id="3" name="Content Placeholder 2"/>
          <p:cNvSpPr>
            <a:spLocks noGrp="1"/>
          </p:cNvSpPr>
          <p:nvPr>
            <p:ph type="subTitle" idx="1"/>
          </p:nvPr>
        </p:nvSpPr>
        <p:spPr>
          <a:xfrm>
            <a:off x="1029600" y="2160000"/>
            <a:ext cx="12750794" cy="7331730"/>
          </a:xfrm>
        </p:spPr>
        <p:txBody>
          <a:bodyPr>
            <a:normAutofit/>
          </a:bodyPr>
          <a:lstStyle/>
          <a:p>
            <a:pPr marL="571500" indent="-571500">
              <a:buFont typeface="Arial" panose="020B0604020202020204" pitchFamily="34" charset="0"/>
              <a:buChar char="•"/>
            </a:pPr>
            <a:r>
              <a:rPr lang="en-GB" sz="3200" dirty="0">
                <a:latin typeface="+mn-lt"/>
              </a:rPr>
              <a:t>Vertical integration of activities – ‘internalisation’ – firms perform activities inside the firm instead of dealing with outside suppliers and buyers</a:t>
            </a:r>
            <a:endParaRPr lang="en-GB" sz="3200" dirty="0">
              <a:latin typeface="+mn-lt"/>
            </a:endParaRPr>
          </a:p>
          <a:p>
            <a:pPr marL="571500" indent="-571500">
              <a:buFont typeface="Arial" panose="020B0604020202020204" pitchFamily="34" charset="0"/>
              <a:buChar char="•"/>
            </a:pPr>
            <a:endParaRPr lang="en-GB" sz="3200" dirty="0">
              <a:latin typeface="+mn-lt"/>
            </a:endParaRPr>
          </a:p>
          <a:p>
            <a:pPr marL="571500" indent="-571500">
              <a:buFont typeface="Arial" panose="020B0604020202020204" pitchFamily="34" charset="0"/>
              <a:buChar char="•"/>
            </a:pPr>
            <a:r>
              <a:rPr lang="en-GB" sz="3200" dirty="0">
                <a:latin typeface="+mn-lt"/>
              </a:rPr>
              <a:t>Companies will integrate upstream or downstream activities if the following conditions are deemed important:</a:t>
            </a:r>
            <a:endParaRPr lang="en-GB" sz="3200" dirty="0">
              <a:latin typeface="+mn-lt"/>
            </a:endParaRPr>
          </a:p>
          <a:p>
            <a:pPr marL="1143000" lvl="1" indent="-457200" algn="l">
              <a:buFont typeface="Arial" panose="020B0604020202020204" pitchFamily="34" charset="0"/>
              <a:buChar char="•"/>
            </a:pPr>
            <a:r>
              <a:rPr lang="en-GB" sz="3200" dirty="0"/>
              <a:t>operational coordination</a:t>
            </a:r>
            <a:endParaRPr lang="en-GB" sz="3200" dirty="0"/>
          </a:p>
          <a:p>
            <a:pPr marL="1143000" lvl="1" indent="-457200" algn="l">
              <a:buFont typeface="Arial" panose="020B0604020202020204" pitchFamily="34" charset="0"/>
              <a:buChar char="•"/>
            </a:pPr>
            <a:r>
              <a:rPr lang="en-GB" sz="3200" dirty="0"/>
              <a:t>avoidance of transaction costs</a:t>
            </a:r>
            <a:endParaRPr lang="en-GB" sz="3200" dirty="0"/>
          </a:p>
          <a:p>
            <a:pPr marL="1143000" lvl="1" indent="-457200" algn="l">
              <a:buFont typeface="Arial" panose="020B0604020202020204" pitchFamily="34" charset="0"/>
              <a:buChar char="•"/>
            </a:pPr>
            <a:r>
              <a:rPr lang="en-GB" sz="3200" dirty="0"/>
              <a:t>increased bargaining power</a:t>
            </a:r>
            <a:endParaRPr lang="en-GB" sz="3200" dirty="0"/>
          </a:p>
          <a:p>
            <a:pPr marL="1143000" lvl="1" indent="-457200" algn="l">
              <a:buFont typeface="Arial" panose="020B0604020202020204" pitchFamily="34" charset="0"/>
              <a:buChar char="•"/>
            </a:pPr>
            <a:r>
              <a:rPr lang="en-GB" sz="3200" dirty="0"/>
              <a:t>learning curve advantages</a:t>
            </a:r>
            <a:endParaRPr lang="en-GB" sz="3200" dirty="0"/>
          </a:p>
          <a:p>
            <a:pPr marL="1143000" lvl="1" indent="-457200" algn="l">
              <a:buFont typeface="Arial" panose="020B0604020202020204" pitchFamily="34" charset="0"/>
              <a:buChar char="•"/>
            </a:pPr>
            <a:r>
              <a:rPr lang="en-GB" sz="3200" dirty="0"/>
              <a:t>implementing system-wide changes</a:t>
            </a:r>
            <a:endParaRPr lang="en-GB" sz="3200" dirty="0"/>
          </a:p>
          <a:p>
            <a:pPr marL="1138555" lvl="2" indent="-538480" algn="l">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Garment Industry – Business Models with Varying Degrees of Vertical Integration</a:t>
            </a:r>
            <a:endParaRPr lang="en-GB" dirty="0"/>
          </a:p>
        </p:txBody>
      </p:sp>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934" t="28271"/>
          <a:stretch>
            <a:fillRect/>
          </a:stretch>
        </p:blipFill>
        <p:spPr bwMode="auto">
          <a:xfrm>
            <a:off x="1387271" y="1840942"/>
            <a:ext cx="13796921" cy="789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1596" y="1028701"/>
            <a:ext cx="16284808" cy="606524"/>
          </a:xfrm>
        </p:spPr>
        <p:txBody>
          <a:bodyPr>
            <a:noAutofit/>
          </a:bodyPr>
          <a:lstStyle/>
          <a:p>
            <a:r>
              <a:rPr lang="en-GB" sz="3200" dirty="0"/>
              <a:t>Demand for Business Responsiveness</a:t>
            </a:r>
            <a:endParaRPr lang="en-GB" sz="3200" dirty="0"/>
          </a:p>
        </p:txBody>
      </p:sp>
      <p:sp>
        <p:nvSpPr>
          <p:cNvPr id="3" name="Content Placeholder 2"/>
          <p:cNvSpPr>
            <a:spLocks noGrp="1"/>
          </p:cNvSpPr>
          <p:nvPr>
            <p:ph type="subTitle" idx="1"/>
          </p:nvPr>
        </p:nvSpPr>
        <p:spPr/>
        <p:txBody>
          <a:bodyPr>
            <a:normAutofit/>
          </a:bodyPr>
          <a:lstStyle/>
          <a:p>
            <a:pPr marL="457200" indent="-457200">
              <a:buFont typeface="Arial" panose="020B0604020202020204" pitchFamily="34" charset="0"/>
              <a:buChar char="•"/>
            </a:pPr>
            <a:r>
              <a:rPr lang="en-GB" sz="3200" dirty="0">
                <a:latin typeface="+mn-lt"/>
              </a:rPr>
              <a:t>Responsiveness is the ability to respond to the competitive demands of a specific business area in a timely and adequate manner</a:t>
            </a:r>
            <a:endParaRPr lang="en-GB" sz="3200" dirty="0">
              <a:latin typeface="+mn-lt"/>
            </a:endParaRPr>
          </a:p>
          <a:p>
            <a:pPr marL="457200" indent="-457200">
              <a:buFont typeface="Arial" panose="020B0604020202020204" pitchFamily="34" charset="0"/>
              <a:buChar char="•"/>
            </a:pPr>
            <a:endParaRPr lang="en-GB" sz="3200" dirty="0">
              <a:latin typeface="+mn-lt"/>
            </a:endParaRPr>
          </a:p>
          <a:p>
            <a:pPr marL="457200" indent="-457200">
              <a:buFont typeface="Arial" panose="020B0604020202020204" pitchFamily="34" charset="0"/>
              <a:buChar char="•"/>
            </a:pPr>
            <a:r>
              <a:rPr lang="en-GB" sz="3200" dirty="0">
                <a:latin typeface="+mn-lt"/>
              </a:rPr>
              <a:t>Major problems in a vertically integrated firm:</a:t>
            </a:r>
            <a:endParaRPr lang="en-GB" sz="3200" dirty="0">
              <a:latin typeface="+mn-lt"/>
            </a:endParaRPr>
          </a:p>
          <a:p>
            <a:pPr marL="1143000" lvl="1" indent="-457200" algn="l">
              <a:buFont typeface="Arial" panose="020B0604020202020204" pitchFamily="34" charset="0"/>
              <a:buChar char="•"/>
            </a:pPr>
            <a:r>
              <a:rPr lang="en-GB" sz="3200" dirty="0"/>
              <a:t>high governance costs</a:t>
            </a:r>
            <a:endParaRPr lang="en-GB" sz="3200" dirty="0"/>
          </a:p>
          <a:p>
            <a:pPr marL="1143000" lvl="1" indent="-457200" algn="l">
              <a:buFont typeface="Arial" panose="020B0604020202020204" pitchFamily="34" charset="0"/>
              <a:buChar char="•"/>
            </a:pPr>
            <a:r>
              <a:rPr lang="en-GB" sz="3200" dirty="0"/>
              <a:t>slower decision-making</a:t>
            </a:r>
            <a:endParaRPr lang="en-GB" sz="3200" dirty="0"/>
          </a:p>
          <a:p>
            <a:pPr marL="1143000" lvl="1" indent="-457200" algn="l">
              <a:buFont typeface="Arial" panose="020B0604020202020204" pitchFamily="34" charset="0"/>
              <a:buChar char="•"/>
            </a:pPr>
            <a:r>
              <a:rPr lang="en-GB" sz="3200" dirty="0"/>
              <a:t>strategy incongruence</a:t>
            </a:r>
            <a:endParaRPr lang="en-GB" sz="3200" dirty="0"/>
          </a:p>
          <a:p>
            <a:pPr marL="1143000" lvl="1" indent="-457200" algn="l">
              <a:buFont typeface="Arial" panose="020B0604020202020204" pitchFamily="34" charset="0"/>
              <a:buChar char="•"/>
            </a:pPr>
            <a:r>
              <a:rPr lang="en-GB" sz="3200" dirty="0"/>
              <a:t>dysfunctional control</a:t>
            </a:r>
            <a:endParaRPr lang="en-GB" sz="3200" dirty="0"/>
          </a:p>
          <a:p>
            <a:pPr marL="1143000" lvl="1" indent="-457200" algn="l">
              <a:buFont typeface="Arial" panose="020B0604020202020204" pitchFamily="34" charset="0"/>
              <a:buChar char="•"/>
            </a:pPr>
            <a:r>
              <a:rPr lang="en-GB" sz="3200" dirty="0"/>
              <a:t>dulled incentives</a:t>
            </a:r>
            <a:endParaRPr lang="en-GB" sz="3200" b="1" dirty="0">
              <a:solidFill>
                <a:srgbClr val="00B050"/>
              </a:solidFill>
            </a:endParaRPr>
          </a:p>
          <a:p>
            <a:pPr lvl="1" algn="l"/>
            <a:endParaRPr lang="en-GB" sz="3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Two Perspectives of Corporate Organisations</a:t>
            </a:r>
            <a:endParaRPr lang="en-GB" sz="3200" dirty="0"/>
          </a:p>
        </p:txBody>
      </p:sp>
      <p:sp>
        <p:nvSpPr>
          <p:cNvPr id="3" name="Content Placeholder 2"/>
          <p:cNvSpPr>
            <a:spLocks noGrp="1"/>
          </p:cNvSpPr>
          <p:nvPr>
            <p:ph type="subTitle" idx="1"/>
          </p:nvPr>
        </p:nvSpPr>
        <p:spPr/>
        <p:txBody>
          <a:bodyPr>
            <a:normAutofit/>
          </a:bodyPr>
          <a:lstStyle/>
          <a:p>
            <a:pPr marL="457200" indent="-457200">
              <a:buFont typeface="Arial" panose="020B0604020202020204" pitchFamily="34" charset="0"/>
              <a:buChar char="•"/>
            </a:pPr>
            <a:r>
              <a:rPr lang="en-GB" sz="3200" dirty="0">
                <a:latin typeface="+mn-lt"/>
              </a:rPr>
              <a:t>The </a:t>
            </a:r>
            <a:r>
              <a:rPr lang="en-GB" sz="3200" b="1" dirty="0">
                <a:latin typeface="+mn-lt"/>
              </a:rPr>
              <a:t>Portfolio Organisation </a:t>
            </a:r>
            <a:r>
              <a:rPr lang="en-GB" sz="3200" dirty="0">
                <a:latin typeface="+mn-lt"/>
              </a:rPr>
              <a:t>e.g. the South Korean Chaebol</a:t>
            </a:r>
            <a:endParaRPr lang="en-GB" sz="3200" dirty="0">
              <a:latin typeface="+mn-lt"/>
            </a:endParaRPr>
          </a:p>
          <a:p>
            <a:pPr marL="1143000" lvl="1" indent="-457200" algn="l">
              <a:buFont typeface="Arial" panose="020B0604020202020204" pitchFamily="34" charset="0"/>
              <a:buChar char="•"/>
            </a:pPr>
            <a:r>
              <a:rPr lang="en-GB" sz="3200" b="1" dirty="0"/>
              <a:t>Samsung</a:t>
            </a:r>
            <a:r>
              <a:rPr lang="en-GB" sz="3200" dirty="0"/>
              <a:t> - gadgets, appliances, engineering, construction, shipbuilding, insurance and credit cards</a:t>
            </a:r>
            <a:endParaRPr lang="en-GB" sz="3200" dirty="0"/>
          </a:p>
          <a:p>
            <a:pPr marL="1143000" lvl="1" indent="-457200" algn="l">
              <a:buFont typeface="Arial" panose="020B0604020202020204" pitchFamily="34" charset="0"/>
              <a:buChar char="•"/>
            </a:pPr>
            <a:r>
              <a:rPr lang="en-GB" sz="3200" b="1" dirty="0"/>
              <a:t>LG</a:t>
            </a:r>
            <a:r>
              <a:rPr lang="en-GB" sz="3200" dirty="0"/>
              <a:t> - smartphones, televisions, electronic components, chemicals and fertilizer. It also owns Korean baseball and basketball teams. </a:t>
            </a:r>
            <a:endParaRPr lang="en-GB" sz="3200" dirty="0"/>
          </a:p>
          <a:p>
            <a:pPr marL="1143000" lvl="1" indent="-457200" algn="l">
              <a:buFont typeface="Arial" panose="020B0604020202020204" pitchFamily="34" charset="0"/>
              <a:buChar char="•"/>
            </a:pPr>
            <a:r>
              <a:rPr lang="en-GB" sz="3200" b="1" dirty="0"/>
              <a:t>Hyundai</a:t>
            </a:r>
            <a:r>
              <a:rPr lang="en-GB" sz="3200" dirty="0"/>
              <a:t> - Hyundai and Kia cars, elevators, logistics services, hotels and department stores</a:t>
            </a:r>
            <a:endParaRPr lang="en-GB" sz="3200" dirty="0"/>
          </a:p>
          <a:p>
            <a:pPr lvl="1" algn="l"/>
            <a:endParaRPr lang="en-GB" sz="3200" dirty="0"/>
          </a:p>
          <a:p>
            <a:pPr marL="457200" indent="-457200">
              <a:buFont typeface="Arial" panose="020B0604020202020204" pitchFamily="34" charset="0"/>
              <a:buChar char="•"/>
            </a:pPr>
            <a:r>
              <a:rPr lang="en-GB" sz="3200" dirty="0">
                <a:latin typeface="+mn-lt"/>
              </a:rPr>
              <a:t>The </a:t>
            </a:r>
            <a:r>
              <a:rPr lang="en-GB" sz="3200" b="1" dirty="0">
                <a:latin typeface="+mn-lt"/>
              </a:rPr>
              <a:t>Integrated Organisation</a:t>
            </a:r>
            <a:endParaRPr lang="en-GB" sz="3200" b="1" dirty="0">
              <a:latin typeface="+mn-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9600" y="1048181"/>
            <a:ext cx="16310250" cy="567191"/>
          </a:xfrm>
        </p:spPr>
        <p:txBody>
          <a:bodyPr>
            <a:normAutofit fontScale="90000"/>
          </a:bodyPr>
          <a:lstStyle/>
          <a:p>
            <a:pPr marL="538480" lvl="2" indent="-538480" algn="l"/>
            <a:r>
              <a:rPr lang="en-GB" sz="3600" b="1" dirty="0"/>
              <a:t>The Portfolio Organisation Perspective</a:t>
            </a:r>
            <a:endParaRPr lang="en-GB" sz="3600" b="1" dirty="0"/>
          </a:p>
        </p:txBody>
      </p:sp>
      <p:sp>
        <p:nvSpPr>
          <p:cNvPr id="3" name="Content Placeholder 2"/>
          <p:cNvSpPr>
            <a:spLocks noGrp="1"/>
          </p:cNvSpPr>
          <p:nvPr>
            <p:ph type="subTitle" idx="1"/>
          </p:nvPr>
        </p:nvSpPr>
        <p:spPr>
          <a:xfrm>
            <a:off x="1029600" y="2160000"/>
            <a:ext cx="8784101" cy="6513216"/>
          </a:xfrm>
        </p:spPr>
        <p:txBody>
          <a:bodyPr>
            <a:normAutofit/>
          </a:bodyPr>
          <a:lstStyle/>
          <a:p>
            <a:pPr marL="452755" lvl="1" indent="-538480" algn="l">
              <a:buFont typeface="Arial" panose="020B0604020202020204" pitchFamily="34" charset="0"/>
              <a:buChar char="•"/>
            </a:pPr>
            <a:r>
              <a:rPr lang="en-GB" sz="3300" dirty="0"/>
              <a:t>Responsiveness is emphasised over synergy</a:t>
            </a:r>
            <a:endParaRPr lang="en-GB" sz="3300" dirty="0"/>
          </a:p>
          <a:p>
            <a:pPr marL="452755" lvl="1" indent="-538480" algn="l">
              <a:buFont typeface="Arial" panose="020B0604020202020204" pitchFamily="34" charset="0"/>
              <a:buChar char="•"/>
            </a:pPr>
            <a:r>
              <a:rPr lang="en-GB" sz="3300" dirty="0"/>
              <a:t>The only synergies emphasised are financial synergies</a:t>
            </a:r>
            <a:endParaRPr lang="en-GB" sz="3300" dirty="0"/>
          </a:p>
          <a:p>
            <a:pPr marL="452755" lvl="1" indent="-538480" algn="l">
              <a:buFont typeface="Arial" panose="020B0604020202020204" pitchFamily="34" charset="0"/>
              <a:buChar char="•"/>
            </a:pPr>
            <a:r>
              <a:rPr lang="en-GB" sz="3300" dirty="0"/>
              <a:t>Business units do not need to be ‘related’ in any other way than financial</a:t>
            </a:r>
            <a:endParaRPr lang="en-GB" sz="3300" dirty="0"/>
          </a:p>
          <a:p>
            <a:pPr marL="452755" lvl="1" indent="-538480" algn="l">
              <a:buFont typeface="Arial" panose="020B0604020202020204" pitchFamily="34" charset="0"/>
              <a:buChar char="•"/>
            </a:pPr>
            <a:r>
              <a:rPr lang="en-GB" sz="3300" dirty="0"/>
              <a:t>Portfolio approach well-suited to diversification through acquisition</a:t>
            </a:r>
            <a:endParaRPr lang="en-GB" sz="3300" dirty="0"/>
          </a:p>
          <a:p>
            <a:pPr marL="452755" lvl="1" indent="-538480" algn="l">
              <a:buFont typeface="Arial" panose="020B0604020202020204" pitchFamily="34" charset="0"/>
              <a:buChar char="•"/>
            </a:pPr>
            <a:r>
              <a:rPr lang="en-GB" sz="3300" dirty="0"/>
              <a:t>Business units must be responsible for their own competitive strategy</a:t>
            </a:r>
            <a:endParaRPr lang="en-GB" sz="3300" dirty="0"/>
          </a:p>
          <a:p>
            <a:pPr marL="452755" lvl="1" indent="-538480" algn="l">
              <a:buFont typeface="Arial" panose="020B0604020202020204" pitchFamily="34" charset="0"/>
              <a:buChar char="•"/>
            </a:pPr>
            <a:r>
              <a:rPr lang="en-GB" sz="3300" dirty="0"/>
              <a:t>Corporate centres should be modest in ambition and size</a:t>
            </a:r>
            <a:endParaRPr lang="en-GB" sz="3300" dirty="0"/>
          </a:p>
        </p:txBody>
      </p:sp>
      <p:sp>
        <p:nvSpPr>
          <p:cNvPr id="6" name="TextBox 5"/>
          <p:cNvSpPr txBox="1"/>
          <p:nvPr/>
        </p:nvSpPr>
        <p:spPr>
          <a:xfrm>
            <a:off x="10732334" y="2294515"/>
            <a:ext cx="5348181" cy="5693866"/>
          </a:xfrm>
          <a:prstGeom prst="rect">
            <a:avLst/>
          </a:prstGeom>
          <a:solidFill>
            <a:schemeClr val="accent6">
              <a:lumMod val="20000"/>
              <a:lumOff val="80000"/>
            </a:schemeClr>
          </a:solidFill>
        </p:spPr>
        <p:txBody>
          <a:bodyPr wrap="square" rtlCol="0">
            <a:spAutoFit/>
          </a:bodyPr>
          <a:lstStyle/>
          <a:p>
            <a:pPr algn="l"/>
            <a:r>
              <a:rPr lang="en-GB" sz="2800" dirty="0"/>
              <a:t>In the </a:t>
            </a:r>
            <a:r>
              <a:rPr lang="en-GB" sz="2800" b="1" dirty="0"/>
              <a:t>1970s </a:t>
            </a:r>
            <a:r>
              <a:rPr lang="en-GB" sz="2800" dirty="0"/>
              <a:t>and </a:t>
            </a:r>
            <a:r>
              <a:rPr lang="en-GB" sz="2800" b="1" dirty="0"/>
              <a:t>80s </a:t>
            </a:r>
            <a:r>
              <a:rPr lang="en-GB" sz="2800" dirty="0"/>
              <a:t>Lords Hanson and White turned Hanson into a multi-national concern with interests across the world ranging from chemical factories in the US to electricity supply in the UK and gold mines in Australia. </a:t>
            </a:r>
            <a:endParaRPr lang="en-GB" sz="2800" dirty="0"/>
          </a:p>
          <a:p>
            <a:pPr algn="l"/>
            <a:endParaRPr lang="en-GB" sz="2800" dirty="0"/>
          </a:p>
          <a:p>
            <a:pPr algn="l"/>
            <a:r>
              <a:rPr lang="en-GB" sz="2800" dirty="0"/>
              <a:t>Hanson produced cigarettes and batteries, timber and toys, golf clubs and Jacuzzis, cod liver oil capsules and cranes.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marL="538480" lvl="2" indent="-538480" algn="l"/>
            <a:r>
              <a:rPr lang="en-GB" sz="3200" b="1" dirty="0"/>
              <a:t>The Integrated Organisation Perspective</a:t>
            </a:r>
            <a:endParaRPr lang="en-GB" sz="3200" b="1" dirty="0"/>
          </a:p>
        </p:txBody>
      </p:sp>
      <p:sp>
        <p:nvSpPr>
          <p:cNvPr id="3" name="Content Placeholder 2"/>
          <p:cNvSpPr>
            <a:spLocks noGrp="1"/>
          </p:cNvSpPr>
          <p:nvPr>
            <p:ph type="subTitle" idx="1"/>
          </p:nvPr>
        </p:nvSpPr>
        <p:spPr>
          <a:xfrm>
            <a:off x="1029600" y="2160000"/>
            <a:ext cx="14711143" cy="7098988"/>
          </a:xfrm>
        </p:spPr>
        <p:txBody>
          <a:bodyPr>
            <a:noAutofit/>
          </a:bodyPr>
          <a:lstStyle/>
          <a:p>
            <a:pPr marL="457200" lvl="1" indent="-457200" algn="l">
              <a:buFont typeface="Arial" panose="020B0604020202020204" pitchFamily="34" charset="0"/>
              <a:buChar char="•"/>
            </a:pPr>
            <a:r>
              <a:rPr lang="en-GB" sz="3200" dirty="0"/>
              <a:t>A corporation should be a tightly knit team of business units grouped around a common core</a:t>
            </a:r>
            <a:endParaRPr lang="en-GB" sz="3200" dirty="0"/>
          </a:p>
          <a:p>
            <a:pPr marL="457200" lvl="1" indent="-457200" algn="l">
              <a:buFont typeface="Arial" panose="020B0604020202020204" pitchFamily="34" charset="0"/>
              <a:buChar char="•"/>
            </a:pPr>
            <a:r>
              <a:rPr lang="en-GB" sz="3200" dirty="0"/>
              <a:t>Corporate level strategists ‘lead from the centre’</a:t>
            </a:r>
            <a:endParaRPr lang="en-GB" sz="3200" dirty="0"/>
          </a:p>
          <a:p>
            <a:pPr marL="457200" lvl="1" indent="-457200" algn="l">
              <a:buFont typeface="Arial" panose="020B0604020202020204" pitchFamily="34" charset="0"/>
              <a:buChar char="•"/>
            </a:pPr>
            <a:r>
              <a:rPr lang="en-GB" sz="3200" b="1" i="1" dirty="0"/>
              <a:t>Core competence</a:t>
            </a:r>
            <a:r>
              <a:rPr lang="en-GB" sz="3200" b="1" dirty="0"/>
              <a:t> </a:t>
            </a:r>
            <a:r>
              <a:rPr lang="en-GB" sz="3200" dirty="0"/>
              <a:t>centred corporation – the corporation is like a tree, the trunk is the core products, smaller branches are businesses units, business unit branches can be cut off and new ones can grow on but all spring from the same tree</a:t>
            </a:r>
            <a:endParaRPr lang="en-GB" sz="3200" dirty="0"/>
          </a:p>
          <a:p>
            <a:pPr marL="457200" lvl="1" indent="-457200" algn="l">
              <a:buFont typeface="Arial" panose="020B0604020202020204" pitchFamily="34" charset="0"/>
              <a:buChar char="•"/>
            </a:pPr>
            <a:r>
              <a:rPr lang="en-GB" sz="3200" dirty="0"/>
              <a:t>All business units should tap into and contribute to the corporation’s core competences, thus the business units’ autonomy is limited</a:t>
            </a:r>
            <a:endParaRPr lang="en-GB" sz="3200" dirty="0"/>
          </a:p>
          <a:p>
            <a:pPr marL="457200" lvl="1" indent="-457200" algn="l">
              <a:buFont typeface="Arial" panose="020B0604020202020204" pitchFamily="34" charset="0"/>
              <a:buChar char="•"/>
            </a:pPr>
            <a:r>
              <a:rPr lang="en-GB" sz="3200" dirty="0"/>
              <a:t>Other synergies used e.g. product offerings can be aligned for a group of core customers; a multi-business firm can be built around shared activities; use of firm’s software e.g. for Disney Cinderella sells DVDs, encourages families to visit Disney theme parks, watch the Disney channel etc.</a:t>
            </a:r>
            <a:endParaRPr lang="en-GB" sz="3200" dirty="0"/>
          </a:p>
          <a:p>
            <a:pPr marL="457200" lvl="1" indent="-457200" algn="l">
              <a:buFont typeface="Arial" panose="020B0604020202020204" pitchFamily="34" charset="0"/>
              <a:buChar char="•"/>
            </a:pPr>
            <a:r>
              <a:rPr lang="en-GB" sz="3200" dirty="0"/>
              <a:t>Growth through acquisition is more difficult</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References</a:t>
            </a:r>
            <a:endParaRPr lang="en-GB" dirty="0"/>
          </a:p>
        </p:txBody>
      </p:sp>
      <p:sp>
        <p:nvSpPr>
          <p:cNvPr id="5" name="Content Placeholder 4"/>
          <p:cNvSpPr>
            <a:spLocks noGrp="1"/>
          </p:cNvSpPr>
          <p:nvPr>
            <p:ph type="subTitle" idx="1"/>
          </p:nvPr>
        </p:nvSpPr>
        <p:spPr/>
        <p:txBody>
          <a:bodyPr>
            <a:normAutofit fontScale="92500" lnSpcReduction="20000"/>
          </a:bodyPr>
          <a:lstStyle/>
          <a:p>
            <a:r>
              <a:rPr lang="en-US" dirty="0"/>
              <a:t>Bennett, N. and Lemoine, G. J. (2014) ‘What VUCA Really Means for You’, </a:t>
            </a:r>
            <a:r>
              <a:rPr lang="en-US" i="1" dirty="0"/>
              <a:t>Harvard Business Review</a:t>
            </a:r>
            <a:r>
              <a:rPr lang="en-US" dirty="0"/>
              <a:t>, 92(1/2), p. 27.</a:t>
            </a:r>
            <a:endParaRPr lang="en-US" dirty="0"/>
          </a:p>
          <a:p>
            <a:r>
              <a:rPr lang="en-GB" dirty="0"/>
              <a:t>Cornelius, P, Van de </a:t>
            </a:r>
            <a:r>
              <a:rPr lang="en-GB" dirty="0" err="1"/>
              <a:t>Putte</a:t>
            </a:r>
            <a:r>
              <a:rPr lang="en-GB" dirty="0"/>
              <a:t>, A, &amp; Romani, M 2005, 'Three Decades of Scenario Planning in Shell', </a:t>
            </a:r>
            <a:r>
              <a:rPr lang="en-GB" i="1" dirty="0"/>
              <a:t>California Management Review</a:t>
            </a:r>
            <a:r>
              <a:rPr lang="en-GB" dirty="0"/>
              <a:t>, 48, 1, pp. 92-109, Business Source Complete, EBSCO</a:t>
            </a:r>
            <a:r>
              <a:rPr lang="en-GB" i="1" dirty="0"/>
              <a:t>host</a:t>
            </a:r>
            <a:r>
              <a:rPr lang="en-GB" dirty="0"/>
              <a:t>, viewed 6 March 2017.</a:t>
            </a:r>
            <a:endParaRPr lang="en-GB" dirty="0"/>
          </a:p>
          <a:p>
            <a:r>
              <a:rPr lang="en-GB" dirty="0"/>
              <a:t>Hill, C., Jones, G. &amp; Schilling, M. (2015) Strategic Management; Theory &amp; Cases: an integrated approach, 11e, Stamford, Cengage</a:t>
            </a:r>
            <a:endParaRPr lang="en-GB" dirty="0"/>
          </a:p>
          <a:p>
            <a:r>
              <a:rPr lang="en-US" dirty="0"/>
              <a:t>Kurtz, C. &amp; Snowden, D. 2003. The new dynamics of strategy: Sense-making in a complex and complicated world, </a:t>
            </a:r>
            <a:r>
              <a:rPr lang="en-US" i="1" dirty="0"/>
              <a:t>IBM Systems Journal</a:t>
            </a:r>
            <a:r>
              <a:rPr lang="en-US" dirty="0"/>
              <a:t>, vol. 42 no. 3, pp. 462–483</a:t>
            </a:r>
            <a:endParaRPr lang="en-US" dirty="0"/>
          </a:p>
          <a:p>
            <a:r>
              <a:rPr lang="en-US" dirty="0"/>
              <a:t>Porter, M.E., 2008. The Five Competitive Forces That Shape Strategy. Harvard Business Review 86, 78–93.</a:t>
            </a:r>
            <a:endParaRPr lang="en-US" dirty="0"/>
          </a:p>
          <a:p>
            <a:r>
              <a:rPr lang="en-US" dirty="0" err="1"/>
              <a:t>Schoemaker</a:t>
            </a:r>
            <a:r>
              <a:rPr lang="en-US" dirty="0"/>
              <a:t>, P.J.H., Heaton, S., Teece, D., 2018. Innovation, Dynamic Capabilities, and Leadership. California Management Review 61, 15–42. </a:t>
            </a:r>
            <a:r>
              <a:rPr lang="en-US" dirty="0">
                <a:hlinkClick r:id="rId1"/>
              </a:rPr>
              <a:t>https://doi.org/10.1177/0008125618790246</a:t>
            </a:r>
            <a:endParaRPr lang="en-US" dirty="0"/>
          </a:p>
          <a:p>
            <a:r>
              <a:rPr lang="en-US" dirty="0" err="1"/>
              <a:t>Schoemaker</a:t>
            </a:r>
            <a:r>
              <a:rPr lang="en-US" dirty="0"/>
              <a:t>, P. and Krupp, S. (2015) ‘THE ANTICIPATORY LEADER: How to See Sooner and Scan Wider’, </a:t>
            </a:r>
            <a:r>
              <a:rPr lang="en-US" i="1" dirty="0" err="1"/>
              <a:t>Rotman</a:t>
            </a:r>
            <a:r>
              <a:rPr lang="en-US" i="1" dirty="0"/>
              <a:t> Management</a:t>
            </a:r>
            <a:r>
              <a:rPr lang="en-US" dirty="0"/>
              <a:t>, pp. 36–41. Available at: http://0-search.ebscohost.com.emu.londonmet.ac.uk/login.aspx?direct=true&amp;db=bth&amp;AN=102477054&amp;site=ehost-live (Accessed: 28 August 2019).</a:t>
            </a:r>
            <a:endParaRPr lang="en-US" dirty="0"/>
          </a:p>
          <a:p>
            <a:endParaRPr lang="en-US" dirty="0"/>
          </a:p>
          <a:p>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Vision and Mission</a:t>
            </a:r>
            <a:endParaRPr lang="en-GB" sz="4800" dirty="0"/>
          </a:p>
        </p:txBody>
      </p:sp>
      <p:sp>
        <p:nvSpPr>
          <p:cNvPr id="3" name="Content Placeholder 2"/>
          <p:cNvSpPr>
            <a:spLocks noGrp="1"/>
          </p:cNvSpPr>
          <p:nvPr>
            <p:ph type="subTitle" idx="1"/>
          </p:nvPr>
        </p:nvSpPr>
        <p:spPr/>
        <p:txBody>
          <a:bodyPr>
            <a:normAutofit/>
          </a:bodyPr>
          <a:lstStyle/>
          <a:p>
            <a:r>
              <a:rPr lang="en-GB" dirty="0"/>
              <a:t>Corporate mission outlines the fundamental principles guiding strategic choices</a:t>
            </a:r>
            <a:endParaRPr lang="en-GB" dirty="0"/>
          </a:p>
          <a:p>
            <a:r>
              <a:rPr lang="en-GB" dirty="0"/>
              <a:t>Strategic vision outlines the desired future at which the company hopes to arrive</a:t>
            </a:r>
            <a:endParaRPr lang="en-GB" dirty="0"/>
          </a:p>
          <a:p>
            <a:r>
              <a:rPr lang="en-GB" dirty="0"/>
              <a:t>The corporate mission and strategic vision together send the firm in a particular direction</a:t>
            </a:r>
            <a:endParaRPr lang="en-GB" dirty="0"/>
          </a:p>
        </p:txBody>
      </p:sp>
      <p:pic>
        <p:nvPicPr>
          <p:cNvPr id="6" name="Picture 5" descr="Figure 1.jpg"/>
          <p:cNvPicPr>
            <a:picLocks noChangeAspect="1"/>
          </p:cNvPicPr>
          <p:nvPr/>
        </p:nvPicPr>
        <p:blipFill rotWithShape="1">
          <a:blip r:embed="rId1" cstate="print"/>
          <a:srcRect l="4047" t="22746" r="7848" b="6785"/>
          <a:stretch>
            <a:fillRect/>
          </a:stretch>
        </p:blipFill>
        <p:spPr>
          <a:xfrm>
            <a:off x="2804672" y="3753115"/>
            <a:ext cx="12057394" cy="57229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1596" y="171451"/>
            <a:ext cx="16284808" cy="1463774"/>
          </a:xfrm>
        </p:spPr>
        <p:txBody>
          <a:bodyPr>
            <a:normAutofit/>
          </a:bodyPr>
          <a:lstStyle/>
          <a:p>
            <a:r>
              <a:rPr lang="en-GB" sz="3200" dirty="0"/>
              <a:t>What Are the Elements of A Mission Statement?</a:t>
            </a:r>
            <a:endParaRPr lang="en-GB" sz="3200" dirty="0"/>
          </a:p>
        </p:txBody>
      </p:sp>
      <p:sp>
        <p:nvSpPr>
          <p:cNvPr id="3" name="Content Placeholder 2"/>
          <p:cNvSpPr>
            <a:spLocks noGrp="1"/>
          </p:cNvSpPr>
          <p:nvPr>
            <p:ph type="subTitle" idx="1"/>
          </p:nvPr>
        </p:nvSpPr>
        <p:spPr>
          <a:xfrm>
            <a:off x="584043" y="2211363"/>
            <a:ext cx="8319325" cy="6439825"/>
          </a:xfrm>
        </p:spPr>
        <p:txBody>
          <a:bodyPr>
            <a:normAutofit/>
          </a:bodyPr>
          <a:lstStyle/>
          <a:p>
            <a:r>
              <a:rPr lang="en-GB" b="1" dirty="0"/>
              <a:t>Purpos</a:t>
            </a:r>
            <a:r>
              <a:rPr lang="en-GB" dirty="0"/>
              <a:t>e – the reason the organisation exists</a:t>
            </a:r>
            <a:endParaRPr lang="en-GB" dirty="0"/>
          </a:p>
          <a:p>
            <a:endParaRPr lang="en-GB" dirty="0"/>
          </a:p>
          <a:p>
            <a:r>
              <a:rPr lang="en-GB" b="1" dirty="0"/>
              <a:t>Beliefs </a:t>
            </a:r>
            <a:r>
              <a:rPr lang="en-GB" dirty="0"/>
              <a:t>– a common understanding is needed</a:t>
            </a:r>
            <a:endParaRPr lang="en-GB" dirty="0"/>
          </a:p>
          <a:p>
            <a:endParaRPr lang="en-GB" dirty="0"/>
          </a:p>
          <a:p>
            <a:r>
              <a:rPr lang="en-GB" b="1" dirty="0"/>
              <a:t>Values</a:t>
            </a:r>
            <a:r>
              <a:rPr lang="en-GB" dirty="0"/>
              <a:t> – must become embodied in the organisation’s culture</a:t>
            </a:r>
            <a:endParaRPr lang="en-GB" dirty="0"/>
          </a:p>
          <a:p>
            <a:endParaRPr lang="en-GB" dirty="0"/>
          </a:p>
          <a:p>
            <a:r>
              <a:rPr lang="en-GB" b="1" dirty="0"/>
              <a:t>Business definitions </a:t>
            </a:r>
            <a:r>
              <a:rPr lang="en-GB" dirty="0"/>
              <a:t>– focuses the direction in which the business develops</a:t>
            </a:r>
            <a:endParaRPr lang="en-GB" dirty="0"/>
          </a:p>
        </p:txBody>
      </p:sp>
      <p:pic>
        <p:nvPicPr>
          <p:cNvPr id="6" name="Picture 5" descr="Figure 3.jpg"/>
          <p:cNvPicPr>
            <a:picLocks noChangeAspect="1"/>
          </p:cNvPicPr>
          <p:nvPr/>
        </p:nvPicPr>
        <p:blipFill rotWithShape="1">
          <a:blip r:embed="rId1" cstate="print"/>
          <a:srcRect l="10356" t="13726" r="11018" b="3921"/>
          <a:stretch>
            <a:fillRect/>
          </a:stretch>
        </p:blipFill>
        <p:spPr>
          <a:xfrm>
            <a:off x="10024087" y="1635225"/>
            <a:ext cx="7490917" cy="5618187"/>
          </a:xfrm>
          <a:prstGeom prst="rect">
            <a:avLst/>
          </a:prstGeom>
        </p:spPr>
      </p:pic>
      <p:sp>
        <p:nvSpPr>
          <p:cNvPr id="4" name="TextBox 3"/>
          <p:cNvSpPr txBox="1"/>
          <p:nvPr/>
        </p:nvSpPr>
        <p:spPr>
          <a:xfrm>
            <a:off x="2154129" y="7905750"/>
            <a:ext cx="14461010" cy="646331"/>
          </a:xfrm>
          <a:prstGeom prst="rect">
            <a:avLst/>
          </a:prstGeom>
          <a:solidFill>
            <a:schemeClr val="accent6">
              <a:lumMod val="20000"/>
              <a:lumOff val="80000"/>
            </a:schemeClr>
          </a:solidFill>
        </p:spPr>
        <p:txBody>
          <a:bodyPr wrap="none" rtlCol="0">
            <a:spAutoFit/>
          </a:bodyPr>
          <a:lstStyle/>
          <a:p>
            <a:r>
              <a:rPr lang="en-GB" sz="3600" b="1" i="0" dirty="0">
                <a:effectLst/>
                <a:latin typeface="var(--tds-font-combined--medium)"/>
              </a:rPr>
              <a:t>Tesla’s mission is to accelerate the world’s transition to sustainable energy.</a:t>
            </a:r>
            <a:endParaRPr lang="en-GB" sz="3600" b="1" i="0" dirty="0">
              <a:effectLst/>
              <a:latin typeface="var(--tds-font-combined--medium)"/>
            </a:endParaRPr>
          </a:p>
        </p:txBody>
      </p:sp>
      <p:sp>
        <p:nvSpPr>
          <p:cNvPr id="5" name="TextBox 4"/>
          <p:cNvSpPr txBox="1"/>
          <p:nvPr/>
        </p:nvSpPr>
        <p:spPr>
          <a:xfrm>
            <a:off x="3630909" y="8717186"/>
            <a:ext cx="13769795" cy="646331"/>
          </a:xfrm>
          <a:prstGeom prst="rect">
            <a:avLst/>
          </a:prstGeom>
          <a:solidFill>
            <a:schemeClr val="accent6">
              <a:lumMod val="20000"/>
              <a:lumOff val="80000"/>
            </a:schemeClr>
          </a:solidFill>
        </p:spPr>
        <p:txBody>
          <a:bodyPr wrap="none" rtlCol="0">
            <a:spAutoFit/>
          </a:bodyPr>
          <a:lstStyle>
            <a:defPPr>
              <a:defRPr lang="en-US"/>
            </a:defPPr>
            <a:lvl1pPr>
              <a:defRPr sz="3600" b="1" i="0">
                <a:effectLst/>
                <a:latin typeface="var(--tds-font-combined--medium)"/>
              </a:defRPr>
            </a:lvl1pPr>
          </a:lstStyle>
          <a:p>
            <a:r>
              <a:rPr lang="en-GB" dirty="0"/>
              <a:t>Dave’s Mission is to build products that level the financial playing field.</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Amazon – Who We Are</a:t>
            </a:r>
            <a:endParaRPr lang="en-GB" dirty="0"/>
          </a:p>
        </p:txBody>
      </p:sp>
      <p:sp>
        <p:nvSpPr>
          <p:cNvPr id="4" name="Subtitle 3"/>
          <p:cNvSpPr>
            <a:spLocks noGrp="1"/>
          </p:cNvSpPr>
          <p:nvPr>
            <p:ph type="subTitle" idx="1"/>
          </p:nvPr>
        </p:nvSpPr>
        <p:spPr>
          <a:xfrm>
            <a:off x="335309" y="2604558"/>
            <a:ext cx="16310250" cy="7517928"/>
          </a:xfrm>
        </p:spPr>
        <p:txBody>
          <a:bodyPr>
            <a:normAutofit/>
          </a:bodyPr>
          <a:lstStyle/>
          <a:p>
            <a:pPr marL="0" indent="0">
              <a:buNone/>
            </a:pPr>
            <a:r>
              <a:rPr lang="en-GB" sz="3200" b="0" i="0" dirty="0">
                <a:effectLst/>
                <a:latin typeface="+mn-lt"/>
              </a:rPr>
              <a:t>Amazon is guided by four principles: </a:t>
            </a:r>
            <a:endParaRPr lang="en-GB" sz="3200" b="0" i="0" dirty="0">
              <a:effectLst/>
              <a:latin typeface="+mn-lt"/>
            </a:endParaRPr>
          </a:p>
          <a:p>
            <a:pPr marL="0" indent="0">
              <a:buNone/>
            </a:pPr>
            <a:endParaRPr lang="en-GB" sz="3200" dirty="0">
              <a:latin typeface="+mn-lt"/>
            </a:endParaRPr>
          </a:p>
          <a:p>
            <a:r>
              <a:rPr lang="en-GB" sz="3200" b="0" i="0" dirty="0">
                <a:effectLst/>
                <a:latin typeface="+mn-lt"/>
              </a:rPr>
              <a:t>customer obsession rather than competitor focus, </a:t>
            </a:r>
            <a:endParaRPr lang="en-GB" sz="3200" b="0" i="0" dirty="0">
              <a:effectLst/>
              <a:latin typeface="+mn-lt"/>
            </a:endParaRPr>
          </a:p>
          <a:p>
            <a:r>
              <a:rPr lang="en-GB" sz="3200" b="0" i="0" dirty="0">
                <a:effectLst/>
                <a:latin typeface="+mn-lt"/>
              </a:rPr>
              <a:t>passion for invention, </a:t>
            </a:r>
            <a:endParaRPr lang="en-GB" sz="3200" b="0" i="0" dirty="0">
              <a:effectLst/>
              <a:latin typeface="+mn-lt"/>
            </a:endParaRPr>
          </a:p>
          <a:p>
            <a:r>
              <a:rPr lang="en-GB" sz="3200" b="0" i="0" dirty="0">
                <a:effectLst/>
                <a:latin typeface="+mn-lt"/>
              </a:rPr>
              <a:t>commitment to operational excellence, </a:t>
            </a:r>
            <a:endParaRPr lang="en-GB" sz="3200" b="0" i="0" dirty="0">
              <a:effectLst/>
              <a:latin typeface="+mn-lt"/>
            </a:endParaRPr>
          </a:p>
          <a:p>
            <a:r>
              <a:rPr lang="en-GB" sz="3200" b="0" i="0" dirty="0">
                <a:effectLst/>
                <a:latin typeface="+mn-lt"/>
              </a:rPr>
              <a:t>and long-term thinking. </a:t>
            </a:r>
            <a:endParaRPr lang="en-GB" sz="3200" b="0" i="0" dirty="0">
              <a:effectLst/>
              <a:latin typeface="+mn-lt"/>
            </a:endParaRPr>
          </a:p>
          <a:p>
            <a:pPr marL="0" indent="0">
              <a:buNone/>
            </a:pPr>
            <a:endParaRPr lang="en-GB" sz="3200" dirty="0">
              <a:latin typeface="+mn-lt"/>
            </a:endParaRPr>
          </a:p>
          <a:p>
            <a:pPr marL="0" indent="0">
              <a:buNone/>
            </a:pPr>
            <a:r>
              <a:rPr lang="en-GB" sz="3200" b="0" i="0" dirty="0">
                <a:effectLst/>
                <a:latin typeface="+mn-lt"/>
              </a:rPr>
              <a:t>Amazon strives to be Earth’s most customer-centric company, Earth’s best employer, and Earth’s safest place to work. </a:t>
            </a:r>
            <a:endParaRPr lang="en-GB" sz="3200" b="0" i="0" dirty="0">
              <a:effectLst/>
              <a:latin typeface="+mn-lt"/>
            </a:endParaRPr>
          </a:p>
          <a:p>
            <a:pPr marL="0" indent="0">
              <a:buNone/>
            </a:pPr>
            <a:endParaRPr lang="en-GB" sz="3200" dirty="0">
              <a:latin typeface="+mn-lt"/>
            </a:endParaRPr>
          </a:p>
          <a:p>
            <a:pPr marL="0" indent="0">
              <a:buNone/>
            </a:pPr>
            <a:r>
              <a:rPr lang="en-GB" sz="3200" b="0" i="0" dirty="0">
                <a:effectLst/>
                <a:latin typeface="+mn-lt"/>
              </a:rPr>
              <a:t>Customer reviews, 1-Click shopping, personalized recommendations, Prime, </a:t>
            </a:r>
            <a:r>
              <a:rPr lang="en-GB" sz="3200" b="0" i="0" dirty="0" err="1">
                <a:effectLst/>
                <a:latin typeface="+mn-lt"/>
              </a:rPr>
              <a:t>Fulfillment</a:t>
            </a:r>
            <a:r>
              <a:rPr lang="en-GB" sz="3200" b="0" i="0" dirty="0">
                <a:effectLst/>
                <a:latin typeface="+mn-lt"/>
              </a:rPr>
              <a:t> by Amazon, AWS, Kindle Direct Publishing, Kindle, Career Choice, Fire tablets, Fire TV, Amazon Echo, Alexa, Just Walk Out technology, Amazon Studios, and The Climate Pledge are some of the things pioneered by Amazon.</a:t>
            </a:r>
            <a:endParaRPr lang="en-GB" sz="3200" dirty="0">
              <a:latin typeface="+mn-lt"/>
            </a:endParaRPr>
          </a:p>
        </p:txBody>
      </p:sp>
      <p:pic>
        <p:nvPicPr>
          <p:cNvPr id="5" name="Picture 4" descr="Figure 3.jpg"/>
          <p:cNvPicPr>
            <a:picLocks noChangeAspect="1"/>
          </p:cNvPicPr>
          <p:nvPr/>
        </p:nvPicPr>
        <p:blipFill rotWithShape="1">
          <a:blip r:embed="rId1" cstate="print"/>
          <a:srcRect l="10356" t="13726" r="11018" b="3921"/>
          <a:stretch>
            <a:fillRect/>
          </a:stretch>
        </p:blipFill>
        <p:spPr>
          <a:xfrm>
            <a:off x="10652737" y="166102"/>
            <a:ext cx="7490917" cy="5618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Forecasting the Future</a:t>
            </a:r>
            <a:endParaRPr lang="en-GB" dirty="0"/>
          </a:p>
        </p:txBody>
      </p:sp>
      <p:sp>
        <p:nvSpPr>
          <p:cNvPr id="5" name="Content Placeholder 4"/>
          <p:cNvSpPr>
            <a:spLocks noGrp="1"/>
          </p:cNvSpPr>
          <p:nvPr>
            <p:ph type="subTitle" idx="1"/>
          </p:nvPr>
        </p:nvSpPr>
        <p:spPr/>
        <p:txBody>
          <a:bodyPr>
            <a:normAutofit/>
          </a:bodyPr>
          <a:lstStyle/>
          <a:p>
            <a:pPr marL="0" indent="0" algn="ctr">
              <a:buNone/>
            </a:pPr>
            <a:r>
              <a:rPr lang="en-GB" sz="3600" i="1" dirty="0"/>
              <a:t>What we anticipate seldom occurs; what we least expect generally happens.</a:t>
            </a:r>
            <a:endParaRPr lang="en-GB" sz="3600" i="1" dirty="0"/>
          </a:p>
          <a:p>
            <a:pPr marL="0" indent="0" algn="ctr">
              <a:buNone/>
            </a:pPr>
            <a:endParaRPr lang="en-GB" sz="2100" b="1" dirty="0"/>
          </a:p>
          <a:p>
            <a:pPr marL="0" indent="0" algn="ctr">
              <a:buNone/>
            </a:pPr>
            <a:r>
              <a:rPr lang="en-GB" sz="2800" b="1" dirty="0"/>
              <a:t>Benjamin Disraeli  (1804–1881)</a:t>
            </a:r>
            <a:endParaRPr lang="en-GB" sz="2800" b="1" dirty="0"/>
          </a:p>
          <a:p>
            <a:pPr marL="0" indent="0" algn="ctr">
              <a:buNone/>
            </a:pPr>
            <a:r>
              <a:rPr lang="en-GB" sz="2800" b="1" dirty="0"/>
              <a:t>British prime minister and novelist</a:t>
            </a:r>
            <a:endParaRPr lang="en-GB" sz="2800" b="1" dirty="0"/>
          </a:p>
          <a:p>
            <a:pPr marL="0" indent="0" algn="ctr">
              <a:buNone/>
            </a:pPr>
            <a:endParaRPr lang="en-GB" sz="2400" dirty="0"/>
          </a:p>
        </p:txBody>
      </p:sp>
      <p:pic>
        <p:nvPicPr>
          <p:cNvPr id="7" name="Picture 6" descr="Figure 4.jpg"/>
          <p:cNvPicPr>
            <a:picLocks noChangeAspect="1"/>
          </p:cNvPicPr>
          <p:nvPr/>
        </p:nvPicPr>
        <p:blipFill rotWithShape="1">
          <a:blip r:embed="rId1" cstate="print"/>
          <a:srcRect l="11619" t="16100" r="9899" b="5076"/>
          <a:stretch>
            <a:fillRect/>
          </a:stretch>
        </p:blipFill>
        <p:spPr>
          <a:xfrm>
            <a:off x="4970553" y="3808814"/>
            <a:ext cx="8617110" cy="6133178"/>
          </a:xfrm>
          <a:prstGeom prst="rect">
            <a:avLst/>
          </a:prstGeom>
        </p:spPr>
      </p:pic>
      <p:sp>
        <p:nvSpPr>
          <p:cNvPr id="2" name="TextBox 1"/>
          <p:cNvSpPr txBox="1"/>
          <p:nvPr/>
        </p:nvSpPr>
        <p:spPr>
          <a:xfrm>
            <a:off x="14181221" y="4957011"/>
            <a:ext cx="2438488" cy="3541675"/>
          </a:xfrm>
          <a:prstGeom prst="rect">
            <a:avLst/>
          </a:prstGeom>
          <a:noFill/>
        </p:spPr>
        <p:txBody>
          <a:bodyPr wrap="none" rtlCol="0">
            <a:spAutoFit/>
          </a:bodyPr>
          <a:lstStyle/>
          <a:p>
            <a:r>
              <a:rPr lang="en-GB" b="1" dirty="0"/>
              <a:t>Volatility</a:t>
            </a:r>
            <a:endParaRPr lang="en-GB" b="1" dirty="0"/>
          </a:p>
          <a:p>
            <a:endParaRPr lang="en-GB" b="1" dirty="0"/>
          </a:p>
          <a:p>
            <a:r>
              <a:rPr lang="en-GB" b="1" dirty="0"/>
              <a:t>Uncertainty</a:t>
            </a:r>
            <a:endParaRPr lang="en-GB" b="1" dirty="0"/>
          </a:p>
          <a:p>
            <a:endParaRPr lang="en-GB" b="1" dirty="0"/>
          </a:p>
          <a:p>
            <a:r>
              <a:rPr lang="en-GB" b="1" dirty="0"/>
              <a:t>Complexity</a:t>
            </a:r>
            <a:endParaRPr lang="en-GB" b="1" dirty="0"/>
          </a:p>
          <a:p>
            <a:endParaRPr lang="en-GB" b="1" dirty="0"/>
          </a:p>
          <a:p>
            <a:r>
              <a:rPr lang="en-GB" b="1" dirty="0"/>
              <a:t>Ambiguity</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pictur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anks and keep in touch slid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21561</Words>
  <Application>WPS 演示</Application>
  <PresentationFormat>Custom</PresentationFormat>
  <Paragraphs>533</Paragraphs>
  <Slides>56</Slides>
  <Notes>8</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56</vt:i4>
      </vt:variant>
    </vt:vector>
  </HeadingPairs>
  <TitlesOfParts>
    <vt:vector size="74" baseType="lpstr">
      <vt:lpstr>Arial</vt:lpstr>
      <vt:lpstr>宋体</vt:lpstr>
      <vt:lpstr>Wingdings</vt:lpstr>
      <vt:lpstr>Times New Roman</vt:lpstr>
      <vt:lpstr>Arial</vt:lpstr>
      <vt:lpstr>var(--tds-font-combined--medium)</vt:lpstr>
      <vt:lpstr>Segoe Print</vt:lpstr>
      <vt:lpstr>微软雅黑</vt:lpstr>
      <vt:lpstr>Arial Unicode MS</vt:lpstr>
      <vt:lpstr>Calibri Light</vt:lpstr>
      <vt:lpstr>Calibri</vt:lpstr>
      <vt:lpstr>等线</vt:lpstr>
      <vt:lpstr>Verdana</vt:lpstr>
      <vt:lpstr>黑体</vt:lpstr>
      <vt:lpstr>Content slides - basic</vt:lpstr>
      <vt:lpstr>Content slide picture</vt:lpstr>
      <vt:lpstr>Thanks and keep in touch slide</vt:lpstr>
      <vt:lpstr>Title slide</vt:lpstr>
      <vt:lpstr>MN7031 Topic 6 – How Do Firms Create Strategies?</vt:lpstr>
      <vt:lpstr>Module Overview</vt:lpstr>
      <vt:lpstr>Today’s Agenda</vt:lpstr>
      <vt:lpstr>The Strategy Process</vt:lpstr>
      <vt:lpstr>The Main Strategy Formation Activities</vt:lpstr>
      <vt:lpstr>Vision and Mission</vt:lpstr>
      <vt:lpstr>What Are the Elements of A Mission Statement?</vt:lpstr>
      <vt:lpstr>Amazon – Who We Are</vt:lpstr>
      <vt:lpstr>Forecasting the Future</vt:lpstr>
      <vt:lpstr>Really Bad Technology Predictions</vt:lpstr>
      <vt:lpstr>Strategy Formation Activities</vt:lpstr>
      <vt:lpstr>Strategy Formation Roles</vt:lpstr>
      <vt:lpstr>Emergent and Deliberate Strategies</vt:lpstr>
      <vt:lpstr>The Paradox of Deliberateness and Emergence</vt:lpstr>
      <vt:lpstr>The Demand for Deliberate Strategising</vt:lpstr>
      <vt:lpstr>The Demand for Strategy Emergence</vt:lpstr>
      <vt:lpstr>The Strategic Planning Perspective</vt:lpstr>
      <vt:lpstr>The Strategic Incrementalism Perspective</vt:lpstr>
      <vt:lpstr>Wicked Problems</vt:lpstr>
      <vt:lpstr>Tame, Critical and Wicked Problems</vt:lpstr>
      <vt:lpstr>The Strategic Incrementalism Perspective</vt:lpstr>
      <vt:lpstr>Inscrutable Problem Solving</vt:lpstr>
      <vt:lpstr>Scenario Planning</vt:lpstr>
      <vt:lpstr>Scenario Planning</vt:lpstr>
      <vt:lpstr>Scenarios and Strategy</vt:lpstr>
      <vt:lpstr>Scenario Planning at Shell</vt:lpstr>
      <vt:lpstr>Scenarios Uncover Inevitable or Near-inevitable Futures</vt:lpstr>
      <vt:lpstr>According to Mckinsey…..</vt:lpstr>
      <vt:lpstr>Strategists Have to Deal With Uncertainty</vt:lpstr>
      <vt:lpstr>Remember When To Avoid Scenarios Altogether</vt:lpstr>
      <vt:lpstr>SWOT Analysis</vt:lpstr>
      <vt:lpstr>Understanding SWOT</vt:lpstr>
      <vt:lpstr>What Is Wrong With SWOT?</vt:lpstr>
      <vt:lpstr>Not All Strengths and Weaknesses Are Equal</vt:lpstr>
      <vt:lpstr>Understanding Strengths and Weaknesses</vt:lpstr>
      <vt:lpstr>Analysing Weaknesses</vt:lpstr>
      <vt:lpstr>Analysing Opportunities</vt:lpstr>
      <vt:lpstr>Analysing Threats</vt:lpstr>
      <vt:lpstr>SWOT – Example Summary Based On Cesim Global Challenge</vt:lpstr>
      <vt:lpstr>3 Plants in Asia – So What?</vt:lpstr>
      <vt:lpstr>Corporate Strategy</vt:lpstr>
      <vt:lpstr>The Issue of Corporate Configuration</vt:lpstr>
      <vt:lpstr>Corporate Integration Through Control And Cooperation</vt:lpstr>
      <vt:lpstr>The Issue Of Corporate Configuration</vt:lpstr>
      <vt:lpstr>IT and Business Services</vt:lpstr>
      <vt:lpstr>The Paradox Of Responsiveness And Synergy</vt:lpstr>
      <vt:lpstr>Demand For Multi-business Synergy</vt:lpstr>
      <vt:lpstr>Why UK Discount Retailer Primark Should Spinoff To Unleash Real Value For Investors</vt:lpstr>
      <vt:lpstr>Forms Of Multi-business  Synergy</vt:lpstr>
      <vt:lpstr>Vertical Integration</vt:lpstr>
      <vt:lpstr>Garment Industry – Business Models with Varying Degrees of Vertical Integration</vt:lpstr>
      <vt:lpstr>Demand for Business Responsiveness</vt:lpstr>
      <vt:lpstr>Two Perspectives of Corporate Organisations</vt:lpstr>
      <vt:lpstr>The Portfolio Organisation Perspective</vt:lpstr>
      <vt:lpstr>The Integrated Organisation Perspective</vt:lpstr>
      <vt:lpstr>References</vt:lpstr>
    </vt:vector>
  </TitlesOfParts>
  <Company>London Metropolitan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Cox</dc:creator>
  <cp:lastModifiedBy>Jyyy</cp:lastModifiedBy>
  <cp:revision>162</cp:revision>
  <dcterms:created xsi:type="dcterms:W3CDTF">2015-07-03T13:06:00Z</dcterms:created>
  <dcterms:modified xsi:type="dcterms:W3CDTF">2024-08-23T15:36:57Z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1C77041AE59443218E5585E732EACD60_13</vt:lpwstr>
  </property>
  <property fmtid="{D5CDD505-2E9C-101B-9397-08002B2CF9AE}" pid="3" name="KSOProductBuildVer">
    <vt:lpwstr>2052-12.1.0.17827</vt:lpwstr>
  </property>
</Properties>
</file>