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49" r:id="rId2"/>
    <p:sldId id="257" r:id="rId3"/>
    <p:sldId id="285" r:id="rId4"/>
    <p:sldId id="286" r:id="rId5"/>
    <p:sldId id="301" r:id="rId6"/>
    <p:sldId id="343" r:id="rId7"/>
    <p:sldId id="344" r:id="rId8"/>
    <p:sldId id="347" r:id="rId9"/>
    <p:sldId id="342" r:id="rId10"/>
    <p:sldId id="322" r:id="rId11"/>
    <p:sldId id="321" r:id="rId12"/>
    <p:sldId id="319" r:id="rId13"/>
    <p:sldId id="320" r:id="rId14"/>
    <p:sldId id="328" r:id="rId15"/>
    <p:sldId id="329" r:id="rId16"/>
    <p:sldId id="348" r:id="rId17"/>
    <p:sldId id="336" r:id="rId18"/>
    <p:sldId id="337" r:id="rId19"/>
    <p:sldId id="302" r:id="rId20"/>
    <p:sldId id="345" r:id="rId21"/>
    <p:sldId id="303" r:id="rId22"/>
    <p:sldId id="304" r:id="rId23"/>
    <p:sldId id="305" r:id="rId24"/>
    <p:sldId id="306" r:id="rId25"/>
    <p:sldId id="307" r:id="rId26"/>
    <p:sldId id="308" r:id="rId27"/>
    <p:sldId id="309" r:id="rId28"/>
    <p:sldId id="310" r:id="rId29"/>
    <p:sldId id="312" r:id="rId30"/>
    <p:sldId id="313" r:id="rId31"/>
    <p:sldId id="314" r:id="rId32"/>
    <p:sldId id="323" r:id="rId33"/>
    <p:sldId id="324" r:id="rId34"/>
    <p:sldId id="339" r:id="rId35"/>
    <p:sldId id="340" r:id="rId36"/>
    <p:sldId id="341" r:id="rId37"/>
    <p:sldId id="316" r:id="rId38"/>
    <p:sldId id="346" r:id="rId39"/>
  </p:sldIdLst>
  <p:sldSz cx="12192000" cy="6858000"/>
  <p:notesSz cx="7102475" cy="9388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E639BE-9C68-4997-AAE5-D07D7782D15B}" v="67" dt="2023-09-21T12:17:06.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61" autoAdjust="0"/>
  </p:normalViewPr>
  <p:slideViewPr>
    <p:cSldViewPr showGuides="1">
      <p:cViewPr>
        <p:scale>
          <a:sx n="69" d="100"/>
          <a:sy n="69" d="100"/>
        </p:scale>
        <p:origin x="1356" y="43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Langley" userId="3476af99-47c6-4b07-81be-9f1fbe88e630" providerId="ADAL" clId="{95E639BE-9C68-4997-AAE5-D07D7782D15B}"/>
    <pc:docChg chg="undo custSel modSld modMainMaster modNotesMaster">
      <pc:chgData name="Natalie Langley" userId="3476af99-47c6-4b07-81be-9f1fbe88e630" providerId="ADAL" clId="{95E639BE-9C68-4997-AAE5-D07D7782D15B}" dt="2023-09-21T12:17:31.301" v="474" actId="1076"/>
      <pc:docMkLst>
        <pc:docMk/>
      </pc:docMkLst>
      <pc:sldChg chg="addSp modSp mod setBg modNotes">
        <pc:chgData name="Natalie Langley" userId="3476af99-47c6-4b07-81be-9f1fbe88e630" providerId="ADAL" clId="{95E639BE-9C68-4997-AAE5-D07D7782D15B}" dt="2023-09-21T11:16:50.893" v="3" actId="26606"/>
        <pc:sldMkLst>
          <pc:docMk/>
          <pc:sldMk cId="0" sldId="257"/>
        </pc:sldMkLst>
        <pc:spChg chg="mod">
          <ac:chgData name="Natalie Langley" userId="3476af99-47c6-4b07-81be-9f1fbe88e630" providerId="ADAL" clId="{95E639BE-9C68-4997-AAE5-D07D7782D15B}" dt="2023-09-21T11:16:50.893" v="3" actId="26606"/>
          <ac:spMkLst>
            <pc:docMk/>
            <pc:sldMk cId="0" sldId="257"/>
            <ac:spMk id="6146" creationId="{250D90D2-25EA-4BE2-0E40-63F8924C9719}"/>
          </ac:spMkLst>
        </pc:spChg>
        <pc:spChg chg="mod">
          <ac:chgData name="Natalie Langley" userId="3476af99-47c6-4b07-81be-9f1fbe88e630" providerId="ADAL" clId="{95E639BE-9C68-4997-AAE5-D07D7782D15B}" dt="2023-09-21T11:16:50.893" v="3" actId="26606"/>
          <ac:spMkLst>
            <pc:docMk/>
            <pc:sldMk cId="0" sldId="257"/>
            <ac:spMk id="6147" creationId="{4637FA4F-B207-1F10-0C6C-D7FAC54EB51F}"/>
          </ac:spMkLst>
        </pc:spChg>
        <pc:spChg chg="add">
          <ac:chgData name="Natalie Langley" userId="3476af99-47c6-4b07-81be-9f1fbe88e630" providerId="ADAL" clId="{95E639BE-9C68-4997-AAE5-D07D7782D15B}" dt="2023-09-21T11:16:50.893" v="3" actId="26606"/>
          <ac:spMkLst>
            <pc:docMk/>
            <pc:sldMk cId="0" sldId="257"/>
            <ac:spMk id="6153" creationId="{D1D34770-47A8-402C-AF23-2B653F2D88C1}"/>
          </ac:spMkLst>
        </pc:spChg>
        <pc:picChg chg="add">
          <ac:chgData name="Natalie Langley" userId="3476af99-47c6-4b07-81be-9f1fbe88e630" providerId="ADAL" clId="{95E639BE-9C68-4997-AAE5-D07D7782D15B}" dt="2023-09-21T11:16:50.893" v="3" actId="26606"/>
          <ac:picMkLst>
            <pc:docMk/>
            <pc:sldMk cId="0" sldId="257"/>
            <ac:picMk id="6149" creationId="{0DC8F080-AAF5-D4D6-8369-62A9D2DB1786}"/>
          </ac:picMkLst>
        </pc:picChg>
      </pc:sldChg>
      <pc:sldChg chg="addSp modSp mod setBg">
        <pc:chgData name="Natalie Langley" userId="3476af99-47c6-4b07-81be-9f1fbe88e630" providerId="ADAL" clId="{95E639BE-9C68-4997-AAE5-D07D7782D15B}" dt="2023-09-21T11:17:01.248" v="4" actId="26606"/>
        <pc:sldMkLst>
          <pc:docMk/>
          <pc:sldMk cId="0" sldId="285"/>
        </pc:sldMkLst>
        <pc:spChg chg="mod">
          <ac:chgData name="Natalie Langley" userId="3476af99-47c6-4b07-81be-9f1fbe88e630" providerId="ADAL" clId="{95E639BE-9C68-4997-AAE5-D07D7782D15B}" dt="2023-09-21T11:17:01.248" v="4" actId="26606"/>
          <ac:spMkLst>
            <pc:docMk/>
            <pc:sldMk cId="0" sldId="285"/>
            <ac:spMk id="8194" creationId="{4BF99E9E-FC14-A019-651E-E73B5BD75169}"/>
          </ac:spMkLst>
        </pc:spChg>
        <pc:spChg chg="mod">
          <ac:chgData name="Natalie Langley" userId="3476af99-47c6-4b07-81be-9f1fbe88e630" providerId="ADAL" clId="{95E639BE-9C68-4997-AAE5-D07D7782D15B}" dt="2023-09-21T11:17:01.248" v="4" actId="26606"/>
          <ac:spMkLst>
            <pc:docMk/>
            <pc:sldMk cId="0" sldId="285"/>
            <ac:spMk id="8195" creationId="{67DBAF92-2CCE-8B22-0A5C-31B321CB64D8}"/>
          </ac:spMkLst>
        </pc:spChg>
        <pc:spChg chg="add">
          <ac:chgData name="Natalie Langley" userId="3476af99-47c6-4b07-81be-9f1fbe88e630" providerId="ADAL" clId="{95E639BE-9C68-4997-AAE5-D07D7782D15B}" dt="2023-09-21T11:17:01.248" v="4" actId="26606"/>
          <ac:spMkLst>
            <pc:docMk/>
            <pc:sldMk cId="0" sldId="285"/>
            <ac:spMk id="8201" creationId="{D1D34770-47A8-402C-AF23-2B653F2D88C1}"/>
          </ac:spMkLst>
        </pc:spChg>
        <pc:picChg chg="add">
          <ac:chgData name="Natalie Langley" userId="3476af99-47c6-4b07-81be-9f1fbe88e630" providerId="ADAL" clId="{95E639BE-9C68-4997-AAE5-D07D7782D15B}" dt="2023-09-21T11:17:01.248" v="4" actId="26606"/>
          <ac:picMkLst>
            <pc:docMk/>
            <pc:sldMk cId="0" sldId="285"/>
            <ac:picMk id="8197" creationId="{A8DF88F3-DD1F-B705-603C-C8C1EDE215EA}"/>
          </ac:picMkLst>
        </pc:picChg>
      </pc:sldChg>
      <pc:sldChg chg="addSp delSp modSp mod setBg">
        <pc:chgData name="Natalie Langley" userId="3476af99-47c6-4b07-81be-9f1fbe88e630" providerId="ADAL" clId="{95E639BE-9C68-4997-AAE5-D07D7782D15B}" dt="2023-09-21T12:17:31.301" v="474" actId="1076"/>
        <pc:sldMkLst>
          <pc:docMk/>
          <pc:sldMk cId="0" sldId="286"/>
        </pc:sldMkLst>
        <pc:spChg chg="add mod">
          <ac:chgData name="Natalie Langley" userId="3476af99-47c6-4b07-81be-9f1fbe88e630" providerId="ADAL" clId="{95E639BE-9C68-4997-AAE5-D07D7782D15B}" dt="2023-09-21T12:15:00.168" v="258" actId="1076"/>
          <ac:spMkLst>
            <pc:docMk/>
            <pc:sldMk cId="0" sldId="286"/>
            <ac:spMk id="2" creationId="{1642051B-861E-1A11-0DAC-25CD10C19A4A}"/>
          </ac:spMkLst>
        </pc:spChg>
        <pc:spChg chg="add mod">
          <ac:chgData name="Natalie Langley" userId="3476af99-47c6-4b07-81be-9f1fbe88e630" providerId="ADAL" clId="{95E639BE-9C68-4997-AAE5-D07D7782D15B}" dt="2023-09-21T12:15:27.473" v="280" actId="1076"/>
          <ac:spMkLst>
            <pc:docMk/>
            <pc:sldMk cId="0" sldId="286"/>
            <ac:spMk id="3" creationId="{499AE427-A372-1980-A413-1241A909C1F3}"/>
          </ac:spMkLst>
        </pc:spChg>
        <pc:spChg chg="add mod">
          <ac:chgData name="Natalie Langley" userId="3476af99-47c6-4b07-81be-9f1fbe88e630" providerId="ADAL" clId="{95E639BE-9C68-4997-AAE5-D07D7782D15B}" dt="2023-09-21T12:14:55.097" v="257" actId="20577"/>
          <ac:spMkLst>
            <pc:docMk/>
            <pc:sldMk cId="0" sldId="286"/>
            <ac:spMk id="4" creationId="{9ED1012D-A583-2B4A-9021-243ED0DC7414}"/>
          </ac:spMkLst>
        </pc:spChg>
        <pc:spChg chg="add mod">
          <ac:chgData name="Natalie Langley" userId="3476af99-47c6-4b07-81be-9f1fbe88e630" providerId="ADAL" clId="{95E639BE-9C68-4997-AAE5-D07D7782D15B}" dt="2023-09-21T12:15:19.222" v="278" actId="1076"/>
          <ac:spMkLst>
            <pc:docMk/>
            <pc:sldMk cId="0" sldId="286"/>
            <ac:spMk id="7" creationId="{1C052759-4EFE-31BB-5E05-30207060EEBA}"/>
          </ac:spMkLst>
        </pc:spChg>
        <pc:spChg chg="add del mod">
          <ac:chgData name="Natalie Langley" userId="3476af99-47c6-4b07-81be-9f1fbe88e630" providerId="ADAL" clId="{95E639BE-9C68-4997-AAE5-D07D7782D15B}" dt="2023-09-21T12:16:13.252" v="309"/>
          <ac:spMkLst>
            <pc:docMk/>
            <pc:sldMk cId="0" sldId="286"/>
            <ac:spMk id="8" creationId="{4D302139-7991-7312-7B27-6497C93AFAB8}"/>
          </ac:spMkLst>
        </pc:spChg>
        <pc:spChg chg="add mod">
          <ac:chgData name="Natalie Langley" userId="3476af99-47c6-4b07-81be-9f1fbe88e630" providerId="ADAL" clId="{95E639BE-9C68-4997-AAE5-D07D7782D15B}" dt="2023-09-21T12:16:08.934" v="307" actId="1076"/>
          <ac:spMkLst>
            <pc:docMk/>
            <pc:sldMk cId="0" sldId="286"/>
            <ac:spMk id="9" creationId="{1544ADE5-3E21-8213-D60E-51547D5B337E}"/>
          </ac:spMkLst>
        </pc:spChg>
        <pc:spChg chg="add mod">
          <ac:chgData name="Natalie Langley" userId="3476af99-47c6-4b07-81be-9f1fbe88e630" providerId="ADAL" clId="{95E639BE-9C68-4997-AAE5-D07D7782D15B}" dt="2023-09-21T12:16:45.112" v="373" actId="1076"/>
          <ac:spMkLst>
            <pc:docMk/>
            <pc:sldMk cId="0" sldId="286"/>
            <ac:spMk id="10" creationId="{51CF0F76-EE57-E36A-DDFA-E0AF688C5CE4}"/>
          </ac:spMkLst>
        </pc:spChg>
        <pc:spChg chg="add mod">
          <ac:chgData name="Natalie Langley" userId="3476af99-47c6-4b07-81be-9f1fbe88e630" providerId="ADAL" clId="{95E639BE-9C68-4997-AAE5-D07D7782D15B}" dt="2023-09-21T12:17:31.301" v="474" actId="1076"/>
          <ac:spMkLst>
            <pc:docMk/>
            <pc:sldMk cId="0" sldId="286"/>
            <ac:spMk id="11" creationId="{45AE195E-294A-2E64-A2D8-A668479085A5}"/>
          </ac:spMkLst>
        </pc:spChg>
        <pc:spChg chg="add mod">
          <ac:chgData name="Natalie Langley" userId="3476af99-47c6-4b07-81be-9f1fbe88e630" providerId="ADAL" clId="{95E639BE-9C68-4997-AAE5-D07D7782D15B}" dt="2023-09-21T12:17:21.372" v="461" actId="20577"/>
          <ac:spMkLst>
            <pc:docMk/>
            <pc:sldMk cId="0" sldId="286"/>
            <ac:spMk id="12" creationId="{393B27BF-9896-8BE0-8B2F-BFC75F48D406}"/>
          </ac:spMkLst>
        </pc:spChg>
        <pc:spChg chg="mod">
          <ac:chgData name="Natalie Langley" userId="3476af99-47c6-4b07-81be-9f1fbe88e630" providerId="ADAL" clId="{95E639BE-9C68-4997-AAE5-D07D7782D15B}" dt="2023-09-21T12:17:25.908" v="473" actId="6549"/>
          <ac:spMkLst>
            <pc:docMk/>
            <pc:sldMk cId="0" sldId="286"/>
            <ac:spMk id="10243" creationId="{D024CF10-B14B-B023-805D-A65DD07D5DE7}"/>
          </ac:spMkLst>
        </pc:spChg>
        <pc:spChg chg="mod">
          <ac:chgData name="Natalie Langley" userId="3476af99-47c6-4b07-81be-9f1fbe88e630" providerId="ADAL" clId="{95E639BE-9C68-4997-AAE5-D07D7782D15B}" dt="2023-09-21T12:14:00.281" v="243" actId="692"/>
          <ac:spMkLst>
            <pc:docMk/>
            <pc:sldMk cId="0" sldId="286"/>
            <ac:spMk id="10244" creationId="{5318E98D-7AC2-F7BF-52AA-DC593E9455EB}"/>
          </ac:spMkLst>
        </pc:spChg>
        <pc:spChg chg="mod">
          <ac:chgData name="Natalie Langley" userId="3476af99-47c6-4b07-81be-9f1fbe88e630" providerId="ADAL" clId="{95E639BE-9C68-4997-AAE5-D07D7782D15B}" dt="2023-09-21T12:14:04.881" v="244" actId="1076"/>
          <ac:spMkLst>
            <pc:docMk/>
            <pc:sldMk cId="0" sldId="286"/>
            <ac:spMk id="10245" creationId="{9D6B4ECC-DDE7-AD2F-B699-D18E2AA1B382}"/>
          </ac:spMkLst>
        </pc:spChg>
        <pc:cxnChg chg="add">
          <ac:chgData name="Natalie Langley" userId="3476af99-47c6-4b07-81be-9f1fbe88e630" providerId="ADAL" clId="{95E639BE-9C68-4997-AAE5-D07D7782D15B}" dt="2023-09-21T12:13:37.007" v="239" actId="11529"/>
          <ac:cxnSpMkLst>
            <pc:docMk/>
            <pc:sldMk cId="0" sldId="286"/>
            <ac:cxnSpMk id="6" creationId="{5CBD4106-CDEB-975F-EF2E-D26E3E4CC6AE}"/>
          </ac:cxnSpMkLst>
        </pc:cxnChg>
      </pc:sldChg>
      <pc:sldChg chg="addSp modSp mod setBg modNotes">
        <pc:chgData name="Natalie Langley" userId="3476af99-47c6-4b07-81be-9f1fbe88e630" providerId="ADAL" clId="{95E639BE-9C68-4997-AAE5-D07D7782D15B}" dt="2023-09-21T11:21:40.478" v="32" actId="27636"/>
        <pc:sldMkLst>
          <pc:docMk/>
          <pc:sldMk cId="0" sldId="301"/>
        </pc:sldMkLst>
        <pc:spChg chg="mod">
          <ac:chgData name="Natalie Langley" userId="3476af99-47c6-4b07-81be-9f1fbe88e630" providerId="ADAL" clId="{95E639BE-9C68-4997-AAE5-D07D7782D15B}" dt="2023-09-21T11:21:22.157" v="28" actId="26606"/>
          <ac:spMkLst>
            <pc:docMk/>
            <pc:sldMk cId="0" sldId="301"/>
            <ac:spMk id="12290" creationId="{24AEF1B8-F73F-DD22-9ED0-79BEF3B86034}"/>
          </ac:spMkLst>
        </pc:spChg>
        <pc:spChg chg="mod">
          <ac:chgData name="Natalie Langley" userId="3476af99-47c6-4b07-81be-9f1fbe88e630" providerId="ADAL" clId="{95E639BE-9C68-4997-AAE5-D07D7782D15B}" dt="2023-09-21T11:21:40.478" v="32" actId="27636"/>
          <ac:spMkLst>
            <pc:docMk/>
            <pc:sldMk cId="0" sldId="301"/>
            <ac:spMk id="43011" creationId="{DE9BBD87-D1C0-B313-3356-752C3A0F69D0}"/>
          </ac:spMkLst>
        </pc:spChg>
        <pc:spChg chg="add">
          <ac:chgData name="Natalie Langley" userId="3476af99-47c6-4b07-81be-9f1fbe88e630" providerId="ADAL" clId="{95E639BE-9C68-4997-AAE5-D07D7782D15B}" dt="2023-09-21T11:21:22.157" v="28" actId="26606"/>
          <ac:spMkLst>
            <pc:docMk/>
            <pc:sldMk cId="0" sldId="301"/>
            <ac:spMk id="43017" creationId="{D1D34770-47A8-402C-AF23-2B653F2D88C1}"/>
          </ac:spMkLst>
        </pc:spChg>
        <pc:picChg chg="add">
          <ac:chgData name="Natalie Langley" userId="3476af99-47c6-4b07-81be-9f1fbe88e630" providerId="ADAL" clId="{95E639BE-9C68-4997-AAE5-D07D7782D15B}" dt="2023-09-21T11:21:22.157" v="28" actId="26606"/>
          <ac:picMkLst>
            <pc:docMk/>
            <pc:sldMk cId="0" sldId="301"/>
            <ac:picMk id="43013" creationId="{687839F9-57F6-1CDD-929A-1BB55A273746}"/>
          </ac:picMkLst>
        </pc:picChg>
      </pc:sldChg>
      <pc:sldChg chg="addSp modSp mod setBg modNotes">
        <pc:chgData name="Natalie Langley" userId="3476af99-47c6-4b07-81be-9f1fbe88e630" providerId="ADAL" clId="{95E639BE-9C68-4997-AAE5-D07D7782D15B}" dt="2023-09-21T12:05:40.946" v="90" actId="14"/>
        <pc:sldMkLst>
          <pc:docMk/>
          <pc:sldMk cId="0" sldId="302"/>
        </pc:sldMkLst>
        <pc:spChg chg="mod">
          <ac:chgData name="Natalie Langley" userId="3476af99-47c6-4b07-81be-9f1fbe88e630" providerId="ADAL" clId="{95E639BE-9C68-4997-AAE5-D07D7782D15B}" dt="2023-09-21T12:05:13.964" v="88" actId="26606"/>
          <ac:spMkLst>
            <pc:docMk/>
            <pc:sldMk cId="0" sldId="302"/>
            <ac:spMk id="40962" creationId="{EDEF9B15-ACF6-BD6F-02ED-3E361F732F4D}"/>
          </ac:spMkLst>
        </pc:spChg>
        <pc:spChg chg="mod">
          <ac:chgData name="Natalie Langley" userId="3476af99-47c6-4b07-81be-9f1fbe88e630" providerId="ADAL" clId="{95E639BE-9C68-4997-AAE5-D07D7782D15B}" dt="2023-09-21T12:05:40.946" v="90" actId="14"/>
          <ac:spMkLst>
            <pc:docMk/>
            <pc:sldMk cId="0" sldId="302"/>
            <ac:spMk id="40963" creationId="{BE324883-C2C2-FF3B-18DC-F9C34317AB64}"/>
          </ac:spMkLst>
        </pc:spChg>
        <pc:spChg chg="add">
          <ac:chgData name="Natalie Langley" userId="3476af99-47c6-4b07-81be-9f1fbe88e630" providerId="ADAL" clId="{95E639BE-9C68-4997-AAE5-D07D7782D15B}" dt="2023-09-21T12:05:13.964" v="88" actId="26606"/>
          <ac:spMkLst>
            <pc:docMk/>
            <pc:sldMk cId="0" sldId="302"/>
            <ac:spMk id="40969" creationId="{9F7D5CDA-D291-4307-BF55-1381FED29634}"/>
          </ac:spMkLst>
        </pc:spChg>
        <pc:picChg chg="add mod">
          <ac:chgData name="Natalie Langley" userId="3476af99-47c6-4b07-81be-9f1fbe88e630" providerId="ADAL" clId="{95E639BE-9C68-4997-AAE5-D07D7782D15B}" dt="2023-09-21T12:05:33.797" v="89" actId="14826"/>
          <ac:picMkLst>
            <pc:docMk/>
            <pc:sldMk cId="0" sldId="302"/>
            <ac:picMk id="40965" creationId="{42B4E100-1649-E953-11F0-EDAB6453762A}"/>
          </ac:picMkLst>
        </pc:picChg>
      </pc:sldChg>
      <pc:sldChg chg="addSp modSp mod setBg modNotes">
        <pc:chgData name="Natalie Langley" userId="3476af99-47c6-4b07-81be-9f1fbe88e630" providerId="ADAL" clId="{95E639BE-9C68-4997-AAE5-D07D7782D15B}" dt="2023-09-21T12:06:19.098" v="93" actId="14826"/>
        <pc:sldMkLst>
          <pc:docMk/>
          <pc:sldMk cId="0" sldId="303"/>
        </pc:sldMkLst>
        <pc:spChg chg="mod">
          <ac:chgData name="Natalie Langley" userId="3476af99-47c6-4b07-81be-9f1fbe88e630" providerId="ADAL" clId="{95E639BE-9C68-4997-AAE5-D07D7782D15B}" dt="2023-09-21T12:06:01.227" v="92" actId="26606"/>
          <ac:spMkLst>
            <pc:docMk/>
            <pc:sldMk cId="0" sldId="303"/>
            <ac:spMk id="45058" creationId="{FDBF0D42-D68F-0A84-3543-202F12069B02}"/>
          </ac:spMkLst>
        </pc:spChg>
        <pc:spChg chg="mod">
          <ac:chgData name="Natalie Langley" userId="3476af99-47c6-4b07-81be-9f1fbe88e630" providerId="ADAL" clId="{95E639BE-9C68-4997-AAE5-D07D7782D15B}" dt="2023-09-21T12:06:01.227" v="92" actId="26606"/>
          <ac:spMkLst>
            <pc:docMk/>
            <pc:sldMk cId="0" sldId="303"/>
            <ac:spMk id="45059" creationId="{D49BD75A-30F1-2E99-DDC5-DC331D19C966}"/>
          </ac:spMkLst>
        </pc:spChg>
        <pc:spChg chg="add">
          <ac:chgData name="Natalie Langley" userId="3476af99-47c6-4b07-81be-9f1fbe88e630" providerId="ADAL" clId="{95E639BE-9C68-4997-AAE5-D07D7782D15B}" dt="2023-09-21T12:06:01.227" v="92" actId="26606"/>
          <ac:spMkLst>
            <pc:docMk/>
            <pc:sldMk cId="0" sldId="303"/>
            <ac:spMk id="45065" creationId="{9F7D5CDA-D291-4307-BF55-1381FED29634}"/>
          </ac:spMkLst>
        </pc:spChg>
        <pc:picChg chg="add mod">
          <ac:chgData name="Natalie Langley" userId="3476af99-47c6-4b07-81be-9f1fbe88e630" providerId="ADAL" clId="{95E639BE-9C68-4997-AAE5-D07D7782D15B}" dt="2023-09-21T12:06:19.098" v="93" actId="14826"/>
          <ac:picMkLst>
            <pc:docMk/>
            <pc:sldMk cId="0" sldId="303"/>
            <ac:picMk id="45061" creationId="{BAEF5366-1C17-3D1C-CFD9-BBE6C340DCFC}"/>
          </ac:picMkLst>
        </pc:picChg>
      </pc:sldChg>
      <pc:sldChg chg="addSp delSp modSp mod setBg modNotes">
        <pc:chgData name="Natalie Langley" userId="3476af99-47c6-4b07-81be-9f1fbe88e630" providerId="ADAL" clId="{95E639BE-9C68-4997-AAE5-D07D7782D15B}" dt="2023-09-21T12:07:03.221" v="103" actId="14100"/>
        <pc:sldMkLst>
          <pc:docMk/>
          <pc:sldMk cId="0" sldId="304"/>
        </pc:sldMkLst>
        <pc:spChg chg="mod">
          <ac:chgData name="Natalie Langley" userId="3476af99-47c6-4b07-81be-9f1fbe88e630" providerId="ADAL" clId="{95E639BE-9C68-4997-AAE5-D07D7782D15B}" dt="2023-09-21T12:06:58.717" v="99" actId="1076"/>
          <ac:spMkLst>
            <pc:docMk/>
            <pc:sldMk cId="0" sldId="304"/>
            <ac:spMk id="47106" creationId="{0DBF0821-F1C4-4C91-425B-282F8C956108}"/>
          </ac:spMkLst>
        </pc:spChg>
        <pc:spChg chg="mod">
          <ac:chgData name="Natalie Langley" userId="3476af99-47c6-4b07-81be-9f1fbe88e630" providerId="ADAL" clId="{95E639BE-9C68-4997-AAE5-D07D7782D15B}" dt="2023-09-21T12:07:03.221" v="103" actId="14100"/>
          <ac:spMkLst>
            <pc:docMk/>
            <pc:sldMk cId="0" sldId="304"/>
            <ac:spMk id="47107" creationId="{0855E936-CD03-B445-6FE6-91D5911FCA92}"/>
          </ac:spMkLst>
        </pc:spChg>
        <pc:spChg chg="add">
          <ac:chgData name="Natalie Langley" userId="3476af99-47c6-4b07-81be-9f1fbe88e630" providerId="ADAL" clId="{95E639BE-9C68-4997-AAE5-D07D7782D15B}" dt="2023-09-21T12:06:54.129" v="98" actId="26606"/>
          <ac:spMkLst>
            <pc:docMk/>
            <pc:sldMk cId="0" sldId="304"/>
            <ac:spMk id="47121" creationId="{9F7D5CDA-D291-4307-BF55-1381FED29634}"/>
          </ac:spMkLst>
        </pc:spChg>
        <pc:picChg chg="add del">
          <ac:chgData name="Natalie Langley" userId="3476af99-47c6-4b07-81be-9f1fbe88e630" providerId="ADAL" clId="{95E639BE-9C68-4997-AAE5-D07D7782D15B}" dt="2023-09-21T12:06:32.563" v="95" actId="26606"/>
          <ac:picMkLst>
            <pc:docMk/>
            <pc:sldMk cId="0" sldId="304"/>
            <ac:picMk id="47109" creationId="{FB5F7783-8E0E-4DBD-3CB6-F0191BFC4FC6}"/>
          </ac:picMkLst>
        </pc:picChg>
        <pc:picChg chg="add mod ord">
          <ac:chgData name="Natalie Langley" userId="3476af99-47c6-4b07-81be-9f1fbe88e630" providerId="ADAL" clId="{95E639BE-9C68-4997-AAE5-D07D7782D15B}" dt="2023-09-21T12:06:54.129" v="98" actId="26606"/>
          <ac:picMkLst>
            <pc:docMk/>
            <pc:sldMk cId="0" sldId="304"/>
            <ac:picMk id="47115" creationId="{8D78CA23-422B-EB49-EFB0-76CFC9798064}"/>
          </ac:picMkLst>
        </pc:picChg>
        <pc:cxnChg chg="add del">
          <ac:chgData name="Natalie Langley" userId="3476af99-47c6-4b07-81be-9f1fbe88e630" providerId="ADAL" clId="{95E639BE-9C68-4997-AAE5-D07D7782D15B}" dt="2023-09-21T12:06:32.563" v="95" actId="26606"/>
          <ac:cxnSpMkLst>
            <pc:docMk/>
            <pc:sldMk cId="0" sldId="304"/>
            <ac:cxnSpMk id="47113" creationId="{1503BFE4-729B-D9D0-C17B-501E6AF1127A}"/>
          </ac:cxnSpMkLst>
        </pc:cxnChg>
        <pc:cxnChg chg="add del">
          <ac:chgData name="Natalie Langley" userId="3476af99-47c6-4b07-81be-9f1fbe88e630" providerId="ADAL" clId="{95E639BE-9C68-4997-AAE5-D07D7782D15B}" dt="2023-09-21T12:06:54.129" v="98" actId="26606"/>
          <ac:cxnSpMkLst>
            <pc:docMk/>
            <pc:sldMk cId="0" sldId="304"/>
            <ac:cxnSpMk id="47116" creationId="{1503BFE4-729B-D9D0-C17B-501E6AF1127A}"/>
          </ac:cxnSpMkLst>
        </pc:cxnChg>
      </pc:sldChg>
      <pc:sldChg chg="addSp modSp mod setBg modNotes">
        <pc:chgData name="Natalie Langley" userId="3476af99-47c6-4b07-81be-9f1fbe88e630" providerId="ADAL" clId="{95E639BE-9C68-4997-AAE5-D07D7782D15B}" dt="2023-09-21T12:07:30.058" v="105" actId="14826"/>
        <pc:sldMkLst>
          <pc:docMk/>
          <pc:sldMk cId="0" sldId="305"/>
        </pc:sldMkLst>
        <pc:spChg chg="mod">
          <ac:chgData name="Natalie Langley" userId="3476af99-47c6-4b07-81be-9f1fbe88e630" providerId="ADAL" clId="{95E639BE-9C68-4997-AAE5-D07D7782D15B}" dt="2023-09-21T12:07:11.095" v="104" actId="26606"/>
          <ac:spMkLst>
            <pc:docMk/>
            <pc:sldMk cId="0" sldId="305"/>
            <ac:spMk id="3" creationId="{D87B0631-B2C1-3EDE-3339-1AF4E6D31E07}"/>
          </ac:spMkLst>
        </pc:spChg>
        <pc:spChg chg="mod">
          <ac:chgData name="Natalie Langley" userId="3476af99-47c6-4b07-81be-9f1fbe88e630" providerId="ADAL" clId="{95E639BE-9C68-4997-AAE5-D07D7782D15B}" dt="2023-09-21T12:07:11.095" v="104" actId="26606"/>
          <ac:spMkLst>
            <pc:docMk/>
            <pc:sldMk cId="0" sldId="305"/>
            <ac:spMk id="49154" creationId="{7658B089-2177-43E6-9FA0-F7AFA10A6DF2}"/>
          </ac:spMkLst>
        </pc:spChg>
        <pc:spChg chg="add">
          <ac:chgData name="Natalie Langley" userId="3476af99-47c6-4b07-81be-9f1fbe88e630" providerId="ADAL" clId="{95E639BE-9C68-4997-AAE5-D07D7782D15B}" dt="2023-09-21T12:07:11.095" v="104" actId="26606"/>
          <ac:spMkLst>
            <pc:docMk/>
            <pc:sldMk cId="0" sldId="305"/>
            <ac:spMk id="49160" creationId="{9F7D5CDA-D291-4307-BF55-1381FED29634}"/>
          </ac:spMkLst>
        </pc:spChg>
        <pc:picChg chg="add mod">
          <ac:chgData name="Natalie Langley" userId="3476af99-47c6-4b07-81be-9f1fbe88e630" providerId="ADAL" clId="{95E639BE-9C68-4997-AAE5-D07D7782D15B}" dt="2023-09-21T12:07:30.058" v="105" actId="14826"/>
          <ac:picMkLst>
            <pc:docMk/>
            <pc:sldMk cId="0" sldId="305"/>
            <ac:picMk id="49156" creationId="{BFD466BE-7DC7-8777-7904-A1C594F181E5}"/>
          </ac:picMkLst>
        </pc:picChg>
      </pc:sldChg>
      <pc:sldChg chg="addSp modSp mod setBg modNotes">
        <pc:chgData name="Natalie Langley" userId="3476af99-47c6-4b07-81be-9f1fbe88e630" providerId="ADAL" clId="{95E639BE-9C68-4997-AAE5-D07D7782D15B}" dt="2023-09-21T12:07:42.813" v="107" actId="1076"/>
        <pc:sldMkLst>
          <pc:docMk/>
          <pc:sldMk cId="0" sldId="306"/>
        </pc:sldMkLst>
        <pc:spChg chg="mod">
          <ac:chgData name="Natalie Langley" userId="3476af99-47c6-4b07-81be-9f1fbe88e630" providerId="ADAL" clId="{95E639BE-9C68-4997-AAE5-D07D7782D15B}" dt="2023-09-21T12:07:42.813" v="107" actId="1076"/>
          <ac:spMkLst>
            <pc:docMk/>
            <pc:sldMk cId="0" sldId="306"/>
            <ac:spMk id="51202" creationId="{1E00A9D8-CB0D-6CE1-617B-C5BAEC1E84E7}"/>
          </ac:spMkLst>
        </pc:spChg>
        <pc:spChg chg="mod">
          <ac:chgData name="Natalie Langley" userId="3476af99-47c6-4b07-81be-9f1fbe88e630" providerId="ADAL" clId="{95E639BE-9C68-4997-AAE5-D07D7782D15B}" dt="2023-09-21T12:07:39.309" v="106" actId="26606"/>
          <ac:spMkLst>
            <pc:docMk/>
            <pc:sldMk cId="0" sldId="306"/>
            <ac:spMk id="51203" creationId="{576D5322-FD98-1359-C788-048127938C98}"/>
          </ac:spMkLst>
        </pc:spChg>
        <pc:spChg chg="add">
          <ac:chgData name="Natalie Langley" userId="3476af99-47c6-4b07-81be-9f1fbe88e630" providerId="ADAL" clId="{95E639BE-9C68-4997-AAE5-D07D7782D15B}" dt="2023-09-21T12:07:39.309" v="106" actId="26606"/>
          <ac:spMkLst>
            <pc:docMk/>
            <pc:sldMk cId="0" sldId="306"/>
            <ac:spMk id="51209" creationId="{9F7D5CDA-D291-4307-BF55-1381FED29634}"/>
          </ac:spMkLst>
        </pc:spChg>
        <pc:picChg chg="add">
          <ac:chgData name="Natalie Langley" userId="3476af99-47c6-4b07-81be-9f1fbe88e630" providerId="ADAL" clId="{95E639BE-9C68-4997-AAE5-D07D7782D15B}" dt="2023-09-21T12:07:39.309" v="106" actId="26606"/>
          <ac:picMkLst>
            <pc:docMk/>
            <pc:sldMk cId="0" sldId="306"/>
            <ac:picMk id="51205" creationId="{44C4C44D-10F9-2F77-F2E6-3DC954EC4B68}"/>
          </ac:picMkLst>
        </pc:picChg>
      </pc:sldChg>
      <pc:sldChg chg="addSp modSp mod setBg modNotes">
        <pc:chgData name="Natalie Langley" userId="3476af99-47c6-4b07-81be-9f1fbe88e630" providerId="ADAL" clId="{95E639BE-9C68-4997-AAE5-D07D7782D15B}" dt="2023-09-21T12:07:48.407" v="108" actId="26606"/>
        <pc:sldMkLst>
          <pc:docMk/>
          <pc:sldMk cId="0" sldId="307"/>
        </pc:sldMkLst>
        <pc:spChg chg="mod">
          <ac:chgData name="Natalie Langley" userId="3476af99-47c6-4b07-81be-9f1fbe88e630" providerId="ADAL" clId="{95E639BE-9C68-4997-AAE5-D07D7782D15B}" dt="2023-09-21T12:07:48.407" v="108" actId="26606"/>
          <ac:spMkLst>
            <pc:docMk/>
            <pc:sldMk cId="0" sldId="307"/>
            <ac:spMk id="53250" creationId="{7381B2A4-1C73-C9E0-E030-D37F4B715C5A}"/>
          </ac:spMkLst>
        </pc:spChg>
        <pc:spChg chg="mod">
          <ac:chgData name="Natalie Langley" userId="3476af99-47c6-4b07-81be-9f1fbe88e630" providerId="ADAL" clId="{95E639BE-9C68-4997-AAE5-D07D7782D15B}" dt="2023-09-21T12:07:48.407" v="108" actId="26606"/>
          <ac:spMkLst>
            <pc:docMk/>
            <pc:sldMk cId="0" sldId="307"/>
            <ac:spMk id="53251" creationId="{607B7329-1B62-EE1E-1957-AAD81192F55B}"/>
          </ac:spMkLst>
        </pc:spChg>
        <pc:spChg chg="add">
          <ac:chgData name="Natalie Langley" userId="3476af99-47c6-4b07-81be-9f1fbe88e630" providerId="ADAL" clId="{95E639BE-9C68-4997-AAE5-D07D7782D15B}" dt="2023-09-21T12:07:48.407" v="108" actId="26606"/>
          <ac:spMkLst>
            <pc:docMk/>
            <pc:sldMk cId="0" sldId="307"/>
            <ac:spMk id="53257" creationId="{9F7D5CDA-D291-4307-BF55-1381FED29634}"/>
          </ac:spMkLst>
        </pc:spChg>
        <pc:picChg chg="add">
          <ac:chgData name="Natalie Langley" userId="3476af99-47c6-4b07-81be-9f1fbe88e630" providerId="ADAL" clId="{95E639BE-9C68-4997-AAE5-D07D7782D15B}" dt="2023-09-21T12:07:48.407" v="108" actId="26606"/>
          <ac:picMkLst>
            <pc:docMk/>
            <pc:sldMk cId="0" sldId="307"/>
            <ac:picMk id="53253" creationId="{78AF4C25-91D5-261B-CD48-A1DF83A030A0}"/>
          </ac:picMkLst>
        </pc:picChg>
      </pc:sldChg>
      <pc:sldChg chg="addSp modSp mod setBg modNotes">
        <pc:chgData name="Natalie Langley" userId="3476af99-47c6-4b07-81be-9f1fbe88e630" providerId="ADAL" clId="{95E639BE-9C68-4997-AAE5-D07D7782D15B}" dt="2023-09-21T12:07:52.073" v="109" actId="26606"/>
        <pc:sldMkLst>
          <pc:docMk/>
          <pc:sldMk cId="0" sldId="308"/>
        </pc:sldMkLst>
        <pc:spChg chg="mod">
          <ac:chgData name="Natalie Langley" userId="3476af99-47c6-4b07-81be-9f1fbe88e630" providerId="ADAL" clId="{95E639BE-9C68-4997-AAE5-D07D7782D15B}" dt="2023-09-21T12:07:52.073" v="109" actId="26606"/>
          <ac:spMkLst>
            <pc:docMk/>
            <pc:sldMk cId="0" sldId="308"/>
            <ac:spMk id="55298" creationId="{F65FCCC4-6E54-B825-FBA6-7DDB0AE16E6F}"/>
          </ac:spMkLst>
        </pc:spChg>
        <pc:spChg chg="mod">
          <ac:chgData name="Natalie Langley" userId="3476af99-47c6-4b07-81be-9f1fbe88e630" providerId="ADAL" clId="{95E639BE-9C68-4997-AAE5-D07D7782D15B}" dt="2023-09-21T12:07:52.073" v="109" actId="26606"/>
          <ac:spMkLst>
            <pc:docMk/>
            <pc:sldMk cId="0" sldId="308"/>
            <ac:spMk id="55299" creationId="{25692883-DD8D-6904-A1E5-28AC03B26E80}"/>
          </ac:spMkLst>
        </pc:spChg>
        <pc:spChg chg="add">
          <ac:chgData name="Natalie Langley" userId="3476af99-47c6-4b07-81be-9f1fbe88e630" providerId="ADAL" clId="{95E639BE-9C68-4997-AAE5-D07D7782D15B}" dt="2023-09-21T12:07:52.073" v="109" actId="26606"/>
          <ac:spMkLst>
            <pc:docMk/>
            <pc:sldMk cId="0" sldId="308"/>
            <ac:spMk id="55305" creationId="{9F7D5CDA-D291-4307-BF55-1381FED29634}"/>
          </ac:spMkLst>
        </pc:spChg>
        <pc:picChg chg="add">
          <ac:chgData name="Natalie Langley" userId="3476af99-47c6-4b07-81be-9f1fbe88e630" providerId="ADAL" clId="{95E639BE-9C68-4997-AAE5-D07D7782D15B}" dt="2023-09-21T12:07:52.073" v="109" actId="26606"/>
          <ac:picMkLst>
            <pc:docMk/>
            <pc:sldMk cId="0" sldId="308"/>
            <ac:picMk id="55301" creationId="{B904C08A-8467-A266-5A29-4C72270841F9}"/>
          </ac:picMkLst>
        </pc:picChg>
      </pc:sldChg>
      <pc:sldChg chg="addSp modSp mod setBg modNotes">
        <pc:chgData name="Natalie Langley" userId="3476af99-47c6-4b07-81be-9f1fbe88e630" providerId="ADAL" clId="{95E639BE-9C68-4997-AAE5-D07D7782D15B}" dt="2023-09-21T12:07:55.426" v="110" actId="26606"/>
        <pc:sldMkLst>
          <pc:docMk/>
          <pc:sldMk cId="0" sldId="309"/>
        </pc:sldMkLst>
        <pc:spChg chg="mod">
          <ac:chgData name="Natalie Langley" userId="3476af99-47c6-4b07-81be-9f1fbe88e630" providerId="ADAL" clId="{95E639BE-9C68-4997-AAE5-D07D7782D15B}" dt="2023-09-21T12:07:55.426" v="110" actId="26606"/>
          <ac:spMkLst>
            <pc:docMk/>
            <pc:sldMk cId="0" sldId="309"/>
            <ac:spMk id="57346" creationId="{A2BE1FA9-3F89-0194-A7A5-B23C017FF41B}"/>
          </ac:spMkLst>
        </pc:spChg>
        <pc:spChg chg="mod">
          <ac:chgData name="Natalie Langley" userId="3476af99-47c6-4b07-81be-9f1fbe88e630" providerId="ADAL" clId="{95E639BE-9C68-4997-AAE5-D07D7782D15B}" dt="2023-09-21T12:07:55.426" v="110" actId="26606"/>
          <ac:spMkLst>
            <pc:docMk/>
            <pc:sldMk cId="0" sldId="309"/>
            <ac:spMk id="57347" creationId="{6232FF51-3946-8A4B-4E34-F40CFE2E9A7C}"/>
          </ac:spMkLst>
        </pc:spChg>
        <pc:spChg chg="add">
          <ac:chgData name="Natalie Langley" userId="3476af99-47c6-4b07-81be-9f1fbe88e630" providerId="ADAL" clId="{95E639BE-9C68-4997-AAE5-D07D7782D15B}" dt="2023-09-21T12:07:55.426" v="110" actId="26606"/>
          <ac:spMkLst>
            <pc:docMk/>
            <pc:sldMk cId="0" sldId="309"/>
            <ac:spMk id="57353" creationId="{9F7D5CDA-D291-4307-BF55-1381FED29634}"/>
          </ac:spMkLst>
        </pc:spChg>
        <pc:picChg chg="add">
          <ac:chgData name="Natalie Langley" userId="3476af99-47c6-4b07-81be-9f1fbe88e630" providerId="ADAL" clId="{95E639BE-9C68-4997-AAE5-D07D7782D15B}" dt="2023-09-21T12:07:55.426" v="110" actId="26606"/>
          <ac:picMkLst>
            <pc:docMk/>
            <pc:sldMk cId="0" sldId="309"/>
            <ac:picMk id="57349" creationId="{8FD577E4-EAD3-D452-5510-145B00E85540}"/>
          </ac:picMkLst>
        </pc:picChg>
      </pc:sldChg>
      <pc:sldChg chg="addSp modSp mod setBg modNotes">
        <pc:chgData name="Natalie Langley" userId="3476af99-47c6-4b07-81be-9f1fbe88e630" providerId="ADAL" clId="{95E639BE-9C68-4997-AAE5-D07D7782D15B}" dt="2023-09-21T12:08:16.898" v="112" actId="14826"/>
        <pc:sldMkLst>
          <pc:docMk/>
          <pc:sldMk cId="0" sldId="310"/>
        </pc:sldMkLst>
        <pc:spChg chg="mod">
          <ac:chgData name="Natalie Langley" userId="3476af99-47c6-4b07-81be-9f1fbe88e630" providerId="ADAL" clId="{95E639BE-9C68-4997-AAE5-D07D7782D15B}" dt="2023-09-21T12:08:00.796" v="111" actId="26606"/>
          <ac:spMkLst>
            <pc:docMk/>
            <pc:sldMk cId="0" sldId="310"/>
            <ac:spMk id="59394" creationId="{D75ADABA-8AE3-1854-1DDC-2C0D970B0E73}"/>
          </ac:spMkLst>
        </pc:spChg>
        <pc:spChg chg="mod">
          <ac:chgData name="Natalie Langley" userId="3476af99-47c6-4b07-81be-9f1fbe88e630" providerId="ADAL" clId="{95E639BE-9C68-4997-AAE5-D07D7782D15B}" dt="2023-09-21T12:08:00.796" v="111" actId="26606"/>
          <ac:spMkLst>
            <pc:docMk/>
            <pc:sldMk cId="0" sldId="310"/>
            <ac:spMk id="59395" creationId="{3F4C3B84-478C-E3EE-E336-3918C3BBF722}"/>
          </ac:spMkLst>
        </pc:spChg>
        <pc:spChg chg="add">
          <ac:chgData name="Natalie Langley" userId="3476af99-47c6-4b07-81be-9f1fbe88e630" providerId="ADAL" clId="{95E639BE-9C68-4997-AAE5-D07D7782D15B}" dt="2023-09-21T12:08:00.796" v="111" actId="26606"/>
          <ac:spMkLst>
            <pc:docMk/>
            <pc:sldMk cId="0" sldId="310"/>
            <ac:spMk id="59401" creationId="{9F7D5CDA-D291-4307-BF55-1381FED29634}"/>
          </ac:spMkLst>
        </pc:spChg>
        <pc:picChg chg="add mod">
          <ac:chgData name="Natalie Langley" userId="3476af99-47c6-4b07-81be-9f1fbe88e630" providerId="ADAL" clId="{95E639BE-9C68-4997-AAE5-D07D7782D15B}" dt="2023-09-21T12:08:16.898" v="112" actId="14826"/>
          <ac:picMkLst>
            <pc:docMk/>
            <pc:sldMk cId="0" sldId="310"/>
            <ac:picMk id="59397" creationId="{5E10152F-D1B5-ADBF-C707-479E851B9DEC}"/>
          </ac:picMkLst>
        </pc:picChg>
      </pc:sldChg>
      <pc:sldChg chg="addSp modSp mod setBg modNotes">
        <pc:chgData name="Natalie Langley" userId="3476af99-47c6-4b07-81be-9f1fbe88e630" providerId="ADAL" clId="{95E639BE-9C68-4997-AAE5-D07D7782D15B}" dt="2023-09-21T12:08:43.283" v="114" actId="14826"/>
        <pc:sldMkLst>
          <pc:docMk/>
          <pc:sldMk cId="0" sldId="312"/>
        </pc:sldMkLst>
        <pc:spChg chg="mod">
          <ac:chgData name="Natalie Langley" userId="3476af99-47c6-4b07-81be-9f1fbe88e630" providerId="ADAL" clId="{95E639BE-9C68-4997-AAE5-D07D7782D15B}" dt="2023-09-21T12:08:23.430" v="113" actId="26606"/>
          <ac:spMkLst>
            <pc:docMk/>
            <pc:sldMk cId="0" sldId="312"/>
            <ac:spMk id="61442" creationId="{47BFCDFF-BE7B-6327-0909-8C9E566B487D}"/>
          </ac:spMkLst>
        </pc:spChg>
        <pc:spChg chg="mod">
          <ac:chgData name="Natalie Langley" userId="3476af99-47c6-4b07-81be-9f1fbe88e630" providerId="ADAL" clId="{95E639BE-9C68-4997-AAE5-D07D7782D15B}" dt="2023-09-21T12:08:23.430" v="113" actId="26606"/>
          <ac:spMkLst>
            <pc:docMk/>
            <pc:sldMk cId="0" sldId="312"/>
            <ac:spMk id="61443" creationId="{28115E04-3FEC-EA3D-7F3A-3EC4E5DD6A9B}"/>
          </ac:spMkLst>
        </pc:spChg>
        <pc:spChg chg="add">
          <ac:chgData name="Natalie Langley" userId="3476af99-47c6-4b07-81be-9f1fbe88e630" providerId="ADAL" clId="{95E639BE-9C68-4997-AAE5-D07D7782D15B}" dt="2023-09-21T12:08:23.430" v="113" actId="26606"/>
          <ac:spMkLst>
            <pc:docMk/>
            <pc:sldMk cId="0" sldId="312"/>
            <ac:spMk id="61449" creationId="{9F7D5CDA-D291-4307-BF55-1381FED29634}"/>
          </ac:spMkLst>
        </pc:spChg>
        <pc:picChg chg="add mod">
          <ac:chgData name="Natalie Langley" userId="3476af99-47c6-4b07-81be-9f1fbe88e630" providerId="ADAL" clId="{95E639BE-9C68-4997-AAE5-D07D7782D15B}" dt="2023-09-21T12:08:43.283" v="114" actId="14826"/>
          <ac:picMkLst>
            <pc:docMk/>
            <pc:sldMk cId="0" sldId="312"/>
            <ac:picMk id="61445" creationId="{3A3FEC02-0CB8-ECE9-EDD0-81023499959A}"/>
          </ac:picMkLst>
        </pc:picChg>
      </pc:sldChg>
      <pc:sldChg chg="addSp modSp mod setBg modNotes">
        <pc:chgData name="Natalie Langley" userId="3476af99-47c6-4b07-81be-9f1fbe88e630" providerId="ADAL" clId="{95E639BE-9C68-4997-AAE5-D07D7782D15B}" dt="2023-09-21T12:08:53.066" v="115" actId="26606"/>
        <pc:sldMkLst>
          <pc:docMk/>
          <pc:sldMk cId="0" sldId="313"/>
        </pc:sldMkLst>
        <pc:spChg chg="mod">
          <ac:chgData name="Natalie Langley" userId="3476af99-47c6-4b07-81be-9f1fbe88e630" providerId="ADAL" clId="{95E639BE-9C68-4997-AAE5-D07D7782D15B}" dt="2023-09-21T12:08:53.066" v="115" actId="26606"/>
          <ac:spMkLst>
            <pc:docMk/>
            <pc:sldMk cId="0" sldId="313"/>
            <ac:spMk id="63490" creationId="{4518A1B1-DEE7-21C9-D319-6F4657E3A3DB}"/>
          </ac:spMkLst>
        </pc:spChg>
        <pc:spChg chg="mod">
          <ac:chgData name="Natalie Langley" userId="3476af99-47c6-4b07-81be-9f1fbe88e630" providerId="ADAL" clId="{95E639BE-9C68-4997-AAE5-D07D7782D15B}" dt="2023-09-21T12:08:53.066" v="115" actId="26606"/>
          <ac:spMkLst>
            <pc:docMk/>
            <pc:sldMk cId="0" sldId="313"/>
            <ac:spMk id="63491" creationId="{88C3ECB8-5141-2910-7D0E-E9F215BF519F}"/>
          </ac:spMkLst>
        </pc:spChg>
        <pc:spChg chg="add">
          <ac:chgData name="Natalie Langley" userId="3476af99-47c6-4b07-81be-9f1fbe88e630" providerId="ADAL" clId="{95E639BE-9C68-4997-AAE5-D07D7782D15B}" dt="2023-09-21T12:08:53.066" v="115" actId="26606"/>
          <ac:spMkLst>
            <pc:docMk/>
            <pc:sldMk cId="0" sldId="313"/>
            <ac:spMk id="63497" creationId="{9F7D5CDA-D291-4307-BF55-1381FED29634}"/>
          </ac:spMkLst>
        </pc:spChg>
        <pc:picChg chg="add">
          <ac:chgData name="Natalie Langley" userId="3476af99-47c6-4b07-81be-9f1fbe88e630" providerId="ADAL" clId="{95E639BE-9C68-4997-AAE5-D07D7782D15B}" dt="2023-09-21T12:08:53.066" v="115" actId="26606"/>
          <ac:picMkLst>
            <pc:docMk/>
            <pc:sldMk cId="0" sldId="313"/>
            <ac:picMk id="63493" creationId="{2BA198A8-3874-C3B9-E4BF-0C72792860A1}"/>
          </ac:picMkLst>
        </pc:picChg>
      </pc:sldChg>
      <pc:sldChg chg="addSp modSp mod setBg modNotes">
        <pc:chgData name="Natalie Langley" userId="3476af99-47c6-4b07-81be-9f1fbe88e630" providerId="ADAL" clId="{95E639BE-9C68-4997-AAE5-D07D7782D15B}" dt="2023-09-21T12:08:57.010" v="116" actId="26606"/>
        <pc:sldMkLst>
          <pc:docMk/>
          <pc:sldMk cId="0" sldId="314"/>
        </pc:sldMkLst>
        <pc:spChg chg="mod">
          <ac:chgData name="Natalie Langley" userId="3476af99-47c6-4b07-81be-9f1fbe88e630" providerId="ADAL" clId="{95E639BE-9C68-4997-AAE5-D07D7782D15B}" dt="2023-09-21T12:08:57.010" v="116" actId="26606"/>
          <ac:spMkLst>
            <pc:docMk/>
            <pc:sldMk cId="0" sldId="314"/>
            <ac:spMk id="65538" creationId="{2B83805C-F676-F1DD-B723-C53A2339A604}"/>
          </ac:spMkLst>
        </pc:spChg>
        <pc:spChg chg="mod">
          <ac:chgData name="Natalie Langley" userId="3476af99-47c6-4b07-81be-9f1fbe88e630" providerId="ADAL" clId="{95E639BE-9C68-4997-AAE5-D07D7782D15B}" dt="2023-09-21T12:08:57.010" v="116" actId="26606"/>
          <ac:spMkLst>
            <pc:docMk/>
            <pc:sldMk cId="0" sldId="314"/>
            <ac:spMk id="65539" creationId="{AC6986E0-A8AE-63BB-718E-74DFC93636F8}"/>
          </ac:spMkLst>
        </pc:spChg>
        <pc:spChg chg="add">
          <ac:chgData name="Natalie Langley" userId="3476af99-47c6-4b07-81be-9f1fbe88e630" providerId="ADAL" clId="{95E639BE-9C68-4997-AAE5-D07D7782D15B}" dt="2023-09-21T12:08:57.010" v="116" actId="26606"/>
          <ac:spMkLst>
            <pc:docMk/>
            <pc:sldMk cId="0" sldId="314"/>
            <ac:spMk id="65545" creationId="{9F7D5CDA-D291-4307-BF55-1381FED29634}"/>
          </ac:spMkLst>
        </pc:spChg>
        <pc:picChg chg="add">
          <ac:chgData name="Natalie Langley" userId="3476af99-47c6-4b07-81be-9f1fbe88e630" providerId="ADAL" clId="{95E639BE-9C68-4997-AAE5-D07D7782D15B}" dt="2023-09-21T12:08:57.010" v="116" actId="26606"/>
          <ac:picMkLst>
            <pc:docMk/>
            <pc:sldMk cId="0" sldId="314"/>
            <ac:picMk id="65541" creationId="{9656DCB4-C4B5-813D-E90C-AFEEBD7DE476}"/>
          </ac:picMkLst>
        </pc:picChg>
      </pc:sldChg>
      <pc:sldChg chg="addSp modSp mod setBg modNotes">
        <pc:chgData name="Natalie Langley" userId="3476af99-47c6-4b07-81be-9f1fbe88e630" providerId="ADAL" clId="{95E639BE-9C68-4997-AAE5-D07D7782D15B}" dt="2023-09-21T12:12:28.633" v="154" actId="1076"/>
        <pc:sldMkLst>
          <pc:docMk/>
          <pc:sldMk cId="0" sldId="316"/>
        </pc:sldMkLst>
        <pc:spChg chg="mod">
          <ac:chgData name="Natalie Langley" userId="3476af99-47c6-4b07-81be-9f1fbe88e630" providerId="ADAL" clId="{95E639BE-9C68-4997-AAE5-D07D7782D15B}" dt="2023-09-21T12:12:17.045" v="150" actId="1076"/>
          <ac:spMkLst>
            <pc:docMk/>
            <pc:sldMk cId="0" sldId="316"/>
            <ac:spMk id="77826" creationId="{615F5159-9B0E-1ACF-69A2-24708F682259}"/>
          </ac:spMkLst>
        </pc:spChg>
        <pc:spChg chg="mod">
          <ac:chgData name="Natalie Langley" userId="3476af99-47c6-4b07-81be-9f1fbe88e630" providerId="ADAL" clId="{95E639BE-9C68-4997-AAE5-D07D7782D15B}" dt="2023-09-21T12:12:28.633" v="154" actId="1076"/>
          <ac:spMkLst>
            <pc:docMk/>
            <pc:sldMk cId="0" sldId="316"/>
            <ac:spMk id="77827" creationId="{1B052ADE-75A5-5376-9B1C-D9B7B67A1AC1}"/>
          </ac:spMkLst>
        </pc:spChg>
        <pc:spChg chg="add">
          <ac:chgData name="Natalie Langley" userId="3476af99-47c6-4b07-81be-9f1fbe88e630" providerId="ADAL" clId="{95E639BE-9C68-4997-AAE5-D07D7782D15B}" dt="2023-09-21T12:11:56.216" v="148" actId="26606"/>
          <ac:spMkLst>
            <pc:docMk/>
            <pc:sldMk cId="0" sldId="316"/>
            <ac:spMk id="77833" creationId="{9F7D5CDA-D291-4307-BF55-1381FED29634}"/>
          </ac:spMkLst>
        </pc:spChg>
        <pc:picChg chg="add mod">
          <ac:chgData name="Natalie Langley" userId="3476af99-47c6-4b07-81be-9f1fbe88e630" providerId="ADAL" clId="{95E639BE-9C68-4997-AAE5-D07D7782D15B}" dt="2023-09-21T12:12:14.307" v="149" actId="14826"/>
          <ac:picMkLst>
            <pc:docMk/>
            <pc:sldMk cId="0" sldId="316"/>
            <ac:picMk id="77829" creationId="{20123599-6652-0D29-DA8A-94817A8D1E14}"/>
          </ac:picMkLst>
        </pc:picChg>
      </pc:sldChg>
      <pc:sldChg chg="addSp delSp modSp mod setBg modNotes">
        <pc:chgData name="Natalie Langley" userId="3476af99-47c6-4b07-81be-9f1fbe88e630" providerId="ADAL" clId="{95E639BE-9C68-4997-AAE5-D07D7782D15B}" dt="2023-09-21T12:00:30.698" v="44" actId="26606"/>
        <pc:sldMkLst>
          <pc:docMk/>
          <pc:sldMk cId="0" sldId="319"/>
        </pc:sldMkLst>
        <pc:spChg chg="mod">
          <ac:chgData name="Natalie Langley" userId="3476af99-47c6-4b07-81be-9f1fbe88e630" providerId="ADAL" clId="{95E639BE-9C68-4997-AAE5-D07D7782D15B}" dt="2023-09-21T12:00:30.698" v="44" actId="26606"/>
          <ac:spMkLst>
            <pc:docMk/>
            <pc:sldMk cId="0" sldId="319"/>
            <ac:spMk id="3" creationId="{17BC2AD0-35F0-E2DE-2417-C74A88338122}"/>
          </ac:spMkLst>
        </pc:spChg>
        <pc:spChg chg="mod">
          <ac:chgData name="Natalie Langley" userId="3476af99-47c6-4b07-81be-9f1fbe88e630" providerId="ADAL" clId="{95E639BE-9C68-4997-AAE5-D07D7782D15B}" dt="2023-09-21T12:00:30.698" v="44" actId="26606"/>
          <ac:spMkLst>
            <pc:docMk/>
            <pc:sldMk cId="0" sldId="319"/>
            <ac:spMk id="26626" creationId="{3BBFF281-3C56-D1DD-0984-E41CD9AE59DD}"/>
          </ac:spMkLst>
        </pc:spChg>
        <pc:spChg chg="add del">
          <ac:chgData name="Natalie Langley" userId="3476af99-47c6-4b07-81be-9f1fbe88e630" providerId="ADAL" clId="{95E639BE-9C68-4997-AAE5-D07D7782D15B}" dt="2023-09-21T12:00:30.681" v="43" actId="26606"/>
          <ac:spMkLst>
            <pc:docMk/>
            <pc:sldMk cId="0" sldId="319"/>
            <ac:spMk id="26632" creationId="{B210AC1D-4063-4C6E-9528-FA9C4C0C18E6}"/>
          </ac:spMkLst>
        </pc:spChg>
        <pc:spChg chg="add del">
          <ac:chgData name="Natalie Langley" userId="3476af99-47c6-4b07-81be-9f1fbe88e630" providerId="ADAL" clId="{95E639BE-9C68-4997-AAE5-D07D7782D15B}" dt="2023-09-21T12:00:30.681" v="43" actId="26606"/>
          <ac:spMkLst>
            <pc:docMk/>
            <pc:sldMk cId="0" sldId="319"/>
            <ac:spMk id="26634" creationId="{02F8C595-E68C-4306-AED8-DC7826A0A506}"/>
          </ac:spMkLst>
        </pc:spChg>
        <pc:picChg chg="add del">
          <ac:chgData name="Natalie Langley" userId="3476af99-47c6-4b07-81be-9f1fbe88e630" providerId="ADAL" clId="{95E639BE-9C68-4997-AAE5-D07D7782D15B}" dt="2023-09-21T12:00:30.681" v="43" actId="26606"/>
          <ac:picMkLst>
            <pc:docMk/>
            <pc:sldMk cId="0" sldId="319"/>
            <ac:picMk id="26628" creationId="{2426E8AD-BA2E-F928-F40D-D1FE5CB8EC13}"/>
          </ac:picMkLst>
        </pc:picChg>
        <pc:picChg chg="add">
          <ac:chgData name="Natalie Langley" userId="3476af99-47c6-4b07-81be-9f1fbe88e630" providerId="ADAL" clId="{95E639BE-9C68-4997-AAE5-D07D7782D15B}" dt="2023-09-21T12:00:30.698" v="44" actId="26606"/>
          <ac:picMkLst>
            <pc:docMk/>
            <pc:sldMk cId="0" sldId="319"/>
            <ac:picMk id="26636" creationId="{CA39B250-4395-9A28-C977-5335701FC8C6}"/>
          </ac:picMkLst>
        </pc:picChg>
        <pc:cxnChg chg="add">
          <ac:chgData name="Natalie Langley" userId="3476af99-47c6-4b07-81be-9f1fbe88e630" providerId="ADAL" clId="{95E639BE-9C68-4997-AAE5-D07D7782D15B}" dt="2023-09-21T12:00:30.698" v="44" actId="26606"/>
          <ac:cxnSpMkLst>
            <pc:docMk/>
            <pc:sldMk cId="0" sldId="319"/>
            <ac:cxnSpMk id="26637" creationId="{1503BFE4-729B-D9D0-C17B-501E6AF1127A}"/>
          </ac:cxnSpMkLst>
        </pc:cxnChg>
      </pc:sldChg>
      <pc:sldChg chg="addSp modSp mod setBg modNotes">
        <pc:chgData name="Natalie Langley" userId="3476af99-47c6-4b07-81be-9f1fbe88e630" providerId="ADAL" clId="{95E639BE-9C68-4997-AAE5-D07D7782D15B}" dt="2023-09-21T12:00:20.594" v="41" actId="14826"/>
        <pc:sldMkLst>
          <pc:docMk/>
          <pc:sldMk cId="0" sldId="320"/>
        </pc:sldMkLst>
        <pc:spChg chg="mod">
          <ac:chgData name="Natalie Langley" userId="3476af99-47c6-4b07-81be-9f1fbe88e630" providerId="ADAL" clId="{95E639BE-9C68-4997-AAE5-D07D7782D15B}" dt="2023-09-21T12:00:06.281" v="40" actId="26606"/>
          <ac:spMkLst>
            <pc:docMk/>
            <pc:sldMk cId="0" sldId="320"/>
            <ac:spMk id="3" creationId="{3BE88485-2F06-1041-89D0-0C41463565B2}"/>
          </ac:spMkLst>
        </pc:spChg>
        <pc:spChg chg="mod">
          <ac:chgData name="Natalie Langley" userId="3476af99-47c6-4b07-81be-9f1fbe88e630" providerId="ADAL" clId="{95E639BE-9C68-4997-AAE5-D07D7782D15B}" dt="2023-09-21T12:00:06.281" v="40" actId="26606"/>
          <ac:spMkLst>
            <pc:docMk/>
            <pc:sldMk cId="0" sldId="320"/>
            <ac:spMk id="28674" creationId="{4AACB424-3606-7AEB-E63A-5CF981EDEBBE}"/>
          </ac:spMkLst>
        </pc:spChg>
        <pc:spChg chg="add">
          <ac:chgData name="Natalie Langley" userId="3476af99-47c6-4b07-81be-9f1fbe88e630" providerId="ADAL" clId="{95E639BE-9C68-4997-AAE5-D07D7782D15B}" dt="2023-09-21T12:00:06.281" v="40" actId="26606"/>
          <ac:spMkLst>
            <pc:docMk/>
            <pc:sldMk cId="0" sldId="320"/>
            <ac:spMk id="28680" creationId="{E51BA4DF-2BD4-4EC2-B1DB-B27C8AC71864}"/>
          </ac:spMkLst>
        </pc:spChg>
        <pc:picChg chg="add mod">
          <ac:chgData name="Natalie Langley" userId="3476af99-47c6-4b07-81be-9f1fbe88e630" providerId="ADAL" clId="{95E639BE-9C68-4997-AAE5-D07D7782D15B}" dt="2023-09-21T12:00:20.594" v="41" actId="14826"/>
          <ac:picMkLst>
            <pc:docMk/>
            <pc:sldMk cId="0" sldId="320"/>
            <ac:picMk id="28676" creationId="{270FD849-E2E7-DCB4-72E6-1A8BD289CC91}"/>
          </ac:picMkLst>
        </pc:picChg>
      </pc:sldChg>
      <pc:sldChg chg="addSp modSp mod setBg modNotes">
        <pc:chgData name="Natalie Langley" userId="3476af99-47c6-4b07-81be-9f1fbe88e630" providerId="ADAL" clId="{95E639BE-9C68-4997-AAE5-D07D7782D15B}" dt="2023-09-21T12:00:37.994" v="45" actId="26606"/>
        <pc:sldMkLst>
          <pc:docMk/>
          <pc:sldMk cId="0" sldId="321"/>
        </pc:sldMkLst>
        <pc:spChg chg="mod">
          <ac:chgData name="Natalie Langley" userId="3476af99-47c6-4b07-81be-9f1fbe88e630" providerId="ADAL" clId="{95E639BE-9C68-4997-AAE5-D07D7782D15B}" dt="2023-09-21T12:00:37.994" v="45" actId="26606"/>
          <ac:spMkLst>
            <pc:docMk/>
            <pc:sldMk cId="0" sldId="321"/>
            <ac:spMk id="3" creationId="{EB0370E9-D2CC-47D3-A648-9293ACE10BA2}"/>
          </ac:spMkLst>
        </pc:spChg>
        <pc:spChg chg="mod">
          <ac:chgData name="Natalie Langley" userId="3476af99-47c6-4b07-81be-9f1fbe88e630" providerId="ADAL" clId="{95E639BE-9C68-4997-AAE5-D07D7782D15B}" dt="2023-09-21T12:00:37.994" v="45" actId="26606"/>
          <ac:spMkLst>
            <pc:docMk/>
            <pc:sldMk cId="0" sldId="321"/>
            <ac:spMk id="24578" creationId="{FD1F5E64-818B-5EE7-1C3E-BE332B319B8B}"/>
          </ac:spMkLst>
        </pc:spChg>
        <pc:picChg chg="add">
          <ac:chgData name="Natalie Langley" userId="3476af99-47c6-4b07-81be-9f1fbe88e630" providerId="ADAL" clId="{95E639BE-9C68-4997-AAE5-D07D7782D15B}" dt="2023-09-21T12:00:37.994" v="45" actId="26606"/>
          <ac:picMkLst>
            <pc:docMk/>
            <pc:sldMk cId="0" sldId="321"/>
            <ac:picMk id="24580" creationId="{F65C5003-28C0-1D61-2B4A-DB23D93B94EF}"/>
          </ac:picMkLst>
        </pc:picChg>
        <pc:cxnChg chg="add">
          <ac:chgData name="Natalie Langley" userId="3476af99-47c6-4b07-81be-9f1fbe88e630" providerId="ADAL" clId="{95E639BE-9C68-4997-AAE5-D07D7782D15B}" dt="2023-09-21T12:00:37.994" v="45" actId="26606"/>
          <ac:cxnSpMkLst>
            <pc:docMk/>
            <pc:sldMk cId="0" sldId="321"/>
            <ac:cxnSpMk id="24584" creationId="{1503BFE4-729B-D9D0-C17B-501E6AF1127A}"/>
          </ac:cxnSpMkLst>
        </pc:cxnChg>
      </pc:sldChg>
      <pc:sldChg chg="addSp modSp mod setBg modNotes">
        <pc:chgData name="Natalie Langley" userId="3476af99-47c6-4b07-81be-9f1fbe88e630" providerId="ADAL" clId="{95E639BE-9C68-4997-AAE5-D07D7782D15B}" dt="2023-09-21T11:23:51.010" v="39" actId="14826"/>
        <pc:sldMkLst>
          <pc:docMk/>
          <pc:sldMk cId="0" sldId="322"/>
        </pc:sldMkLst>
        <pc:spChg chg="mod">
          <ac:chgData name="Natalie Langley" userId="3476af99-47c6-4b07-81be-9f1fbe88e630" providerId="ADAL" clId="{95E639BE-9C68-4997-AAE5-D07D7782D15B}" dt="2023-09-21T11:23:34.236" v="38" actId="26606"/>
          <ac:spMkLst>
            <pc:docMk/>
            <pc:sldMk cId="0" sldId="322"/>
            <ac:spMk id="22530" creationId="{509A8F78-5E8F-F7C5-18F2-E0A5CB986735}"/>
          </ac:spMkLst>
        </pc:spChg>
        <pc:spChg chg="mod">
          <ac:chgData name="Natalie Langley" userId="3476af99-47c6-4b07-81be-9f1fbe88e630" providerId="ADAL" clId="{95E639BE-9C68-4997-AAE5-D07D7782D15B}" dt="2023-09-21T11:23:34.236" v="38" actId="26606"/>
          <ac:spMkLst>
            <pc:docMk/>
            <pc:sldMk cId="0" sldId="322"/>
            <ac:spMk id="22531" creationId="{0F5A81F0-A40A-DF9A-24A6-D261D0AFA2EB}"/>
          </ac:spMkLst>
        </pc:spChg>
        <pc:spChg chg="add">
          <ac:chgData name="Natalie Langley" userId="3476af99-47c6-4b07-81be-9f1fbe88e630" providerId="ADAL" clId="{95E639BE-9C68-4997-AAE5-D07D7782D15B}" dt="2023-09-21T11:23:34.236" v="38" actId="26606"/>
          <ac:spMkLst>
            <pc:docMk/>
            <pc:sldMk cId="0" sldId="322"/>
            <ac:spMk id="22537" creationId="{E51BA4DF-2BD4-4EC2-B1DB-B27C8AC71864}"/>
          </ac:spMkLst>
        </pc:spChg>
        <pc:picChg chg="add mod">
          <ac:chgData name="Natalie Langley" userId="3476af99-47c6-4b07-81be-9f1fbe88e630" providerId="ADAL" clId="{95E639BE-9C68-4997-AAE5-D07D7782D15B}" dt="2023-09-21T11:23:51.010" v="39" actId="14826"/>
          <ac:picMkLst>
            <pc:docMk/>
            <pc:sldMk cId="0" sldId="322"/>
            <ac:picMk id="22533" creationId="{EDDD090A-B894-7701-2806-10676537AB5B}"/>
          </ac:picMkLst>
        </pc:picChg>
      </pc:sldChg>
      <pc:sldChg chg="addSp modSp mod setBg modNotes">
        <pc:chgData name="Natalie Langley" userId="3476af99-47c6-4b07-81be-9f1fbe88e630" providerId="ADAL" clId="{95E639BE-9C68-4997-AAE5-D07D7782D15B}" dt="2023-09-21T12:09:01.394" v="117" actId="26606"/>
        <pc:sldMkLst>
          <pc:docMk/>
          <pc:sldMk cId="0" sldId="323"/>
        </pc:sldMkLst>
        <pc:spChg chg="mod">
          <ac:chgData name="Natalie Langley" userId="3476af99-47c6-4b07-81be-9f1fbe88e630" providerId="ADAL" clId="{95E639BE-9C68-4997-AAE5-D07D7782D15B}" dt="2023-09-21T12:09:01.394" v="117" actId="26606"/>
          <ac:spMkLst>
            <pc:docMk/>
            <pc:sldMk cId="0" sldId="323"/>
            <ac:spMk id="67586" creationId="{DECF3718-1945-BD23-3551-904140E7BD9E}"/>
          </ac:spMkLst>
        </pc:spChg>
        <pc:spChg chg="mod">
          <ac:chgData name="Natalie Langley" userId="3476af99-47c6-4b07-81be-9f1fbe88e630" providerId="ADAL" clId="{95E639BE-9C68-4997-AAE5-D07D7782D15B}" dt="2023-09-21T12:09:01.394" v="117" actId="26606"/>
          <ac:spMkLst>
            <pc:docMk/>
            <pc:sldMk cId="0" sldId="323"/>
            <ac:spMk id="67587" creationId="{7E23FA6C-712C-5432-637A-8CF2070C26FC}"/>
          </ac:spMkLst>
        </pc:spChg>
        <pc:spChg chg="add">
          <ac:chgData name="Natalie Langley" userId="3476af99-47c6-4b07-81be-9f1fbe88e630" providerId="ADAL" clId="{95E639BE-9C68-4997-AAE5-D07D7782D15B}" dt="2023-09-21T12:09:01.394" v="117" actId="26606"/>
          <ac:spMkLst>
            <pc:docMk/>
            <pc:sldMk cId="0" sldId="323"/>
            <ac:spMk id="67593" creationId="{9F7D5CDA-D291-4307-BF55-1381FED29634}"/>
          </ac:spMkLst>
        </pc:spChg>
        <pc:picChg chg="add">
          <ac:chgData name="Natalie Langley" userId="3476af99-47c6-4b07-81be-9f1fbe88e630" providerId="ADAL" clId="{95E639BE-9C68-4997-AAE5-D07D7782D15B}" dt="2023-09-21T12:09:01.394" v="117" actId="26606"/>
          <ac:picMkLst>
            <pc:docMk/>
            <pc:sldMk cId="0" sldId="323"/>
            <ac:picMk id="67589" creationId="{9AC57FF2-BF87-3D15-5E5B-66A40F798083}"/>
          </ac:picMkLst>
        </pc:picChg>
      </pc:sldChg>
      <pc:sldChg chg="addSp modSp mod setBg modNotes">
        <pc:chgData name="Natalie Langley" userId="3476af99-47c6-4b07-81be-9f1fbe88e630" providerId="ADAL" clId="{95E639BE-9C68-4997-AAE5-D07D7782D15B}" dt="2023-09-21T12:09:27.757" v="120" actId="1076"/>
        <pc:sldMkLst>
          <pc:docMk/>
          <pc:sldMk cId="0" sldId="324"/>
        </pc:sldMkLst>
        <pc:spChg chg="mod">
          <ac:chgData name="Natalie Langley" userId="3476af99-47c6-4b07-81be-9f1fbe88e630" providerId="ADAL" clId="{95E639BE-9C68-4997-AAE5-D07D7782D15B}" dt="2023-09-21T12:09:08.739" v="118" actId="26606"/>
          <ac:spMkLst>
            <pc:docMk/>
            <pc:sldMk cId="0" sldId="324"/>
            <ac:spMk id="51203" creationId="{F80CA526-4E86-C7A0-44EC-9A358B932D4D}"/>
          </ac:spMkLst>
        </pc:spChg>
        <pc:spChg chg="mod">
          <ac:chgData name="Natalie Langley" userId="3476af99-47c6-4b07-81be-9f1fbe88e630" providerId="ADAL" clId="{95E639BE-9C68-4997-AAE5-D07D7782D15B}" dt="2023-09-21T12:09:27.757" v="120" actId="1076"/>
          <ac:spMkLst>
            <pc:docMk/>
            <pc:sldMk cId="0" sldId="324"/>
            <ac:spMk id="69634" creationId="{ED723DF6-CF29-C706-C2AB-12E1B6AB30DF}"/>
          </ac:spMkLst>
        </pc:spChg>
        <pc:spChg chg="add">
          <ac:chgData name="Natalie Langley" userId="3476af99-47c6-4b07-81be-9f1fbe88e630" providerId="ADAL" clId="{95E639BE-9C68-4997-AAE5-D07D7782D15B}" dt="2023-09-21T12:09:08.739" v="118" actId="26606"/>
          <ac:spMkLst>
            <pc:docMk/>
            <pc:sldMk cId="0" sldId="324"/>
            <ac:spMk id="69640" creationId="{B210AC1D-4063-4C6E-9528-FA9C4C0C18E6}"/>
          </ac:spMkLst>
        </pc:spChg>
        <pc:spChg chg="add">
          <ac:chgData name="Natalie Langley" userId="3476af99-47c6-4b07-81be-9f1fbe88e630" providerId="ADAL" clId="{95E639BE-9C68-4997-AAE5-D07D7782D15B}" dt="2023-09-21T12:09:08.739" v="118" actId="26606"/>
          <ac:spMkLst>
            <pc:docMk/>
            <pc:sldMk cId="0" sldId="324"/>
            <ac:spMk id="69642" creationId="{02F8C595-E68C-4306-AED8-DC7826A0A506}"/>
          </ac:spMkLst>
        </pc:spChg>
        <pc:picChg chg="add mod">
          <ac:chgData name="Natalie Langley" userId="3476af99-47c6-4b07-81be-9f1fbe88e630" providerId="ADAL" clId="{95E639BE-9C68-4997-AAE5-D07D7782D15B}" dt="2023-09-21T12:09:24.340" v="119" actId="14826"/>
          <ac:picMkLst>
            <pc:docMk/>
            <pc:sldMk cId="0" sldId="324"/>
            <ac:picMk id="69636" creationId="{E0F1C9C4-79C9-CCFC-2295-2F12030FA4AD}"/>
          </ac:picMkLst>
        </pc:picChg>
      </pc:sldChg>
      <pc:sldChg chg="addSp delSp modSp mod setBg modNotes">
        <pc:chgData name="Natalie Langley" userId="3476af99-47c6-4b07-81be-9f1fbe88e630" providerId="ADAL" clId="{95E639BE-9C68-4997-AAE5-D07D7782D15B}" dt="2023-09-21T12:01:38.164" v="61" actId="26606"/>
        <pc:sldMkLst>
          <pc:docMk/>
          <pc:sldMk cId="0" sldId="328"/>
        </pc:sldMkLst>
        <pc:spChg chg="mod">
          <ac:chgData name="Natalie Langley" userId="3476af99-47c6-4b07-81be-9f1fbe88e630" providerId="ADAL" clId="{95E639BE-9C68-4997-AAE5-D07D7782D15B}" dt="2023-09-21T12:01:38.164" v="61" actId="26606"/>
          <ac:spMkLst>
            <pc:docMk/>
            <pc:sldMk cId="0" sldId="328"/>
            <ac:spMk id="30722" creationId="{1FE741F6-0D5C-BB21-FABD-439E4A516C65}"/>
          </ac:spMkLst>
        </pc:spChg>
        <pc:spChg chg="mod">
          <ac:chgData name="Natalie Langley" userId="3476af99-47c6-4b07-81be-9f1fbe88e630" providerId="ADAL" clId="{95E639BE-9C68-4997-AAE5-D07D7782D15B}" dt="2023-09-21T12:01:38.164" v="61" actId="26606"/>
          <ac:spMkLst>
            <pc:docMk/>
            <pc:sldMk cId="0" sldId="328"/>
            <ac:spMk id="30723" creationId="{298C1549-7AE9-D459-941D-C01082B214A9}"/>
          </ac:spMkLst>
        </pc:spChg>
        <pc:spChg chg="add del">
          <ac:chgData name="Natalie Langley" userId="3476af99-47c6-4b07-81be-9f1fbe88e630" providerId="ADAL" clId="{95E639BE-9C68-4997-AAE5-D07D7782D15B}" dt="2023-09-21T12:00:49.214" v="47" actId="26606"/>
          <ac:spMkLst>
            <pc:docMk/>
            <pc:sldMk cId="0" sldId="328"/>
            <ac:spMk id="30729" creationId="{9F7D5CDA-D291-4307-BF55-1381FED29634}"/>
          </ac:spMkLst>
        </pc:spChg>
        <pc:spChg chg="add del">
          <ac:chgData name="Natalie Langley" userId="3476af99-47c6-4b07-81be-9f1fbe88e630" providerId="ADAL" clId="{95E639BE-9C68-4997-AAE5-D07D7782D15B}" dt="2023-09-21T12:00:49.214" v="47" actId="26606"/>
          <ac:spMkLst>
            <pc:docMk/>
            <pc:sldMk cId="0" sldId="328"/>
            <ac:spMk id="30731" creationId="{59B296B9-C5A5-4E4F-9B60-C907B5F1466C}"/>
          </ac:spMkLst>
        </pc:spChg>
        <pc:spChg chg="add del">
          <ac:chgData name="Natalie Langley" userId="3476af99-47c6-4b07-81be-9f1fbe88e630" providerId="ADAL" clId="{95E639BE-9C68-4997-AAE5-D07D7782D15B}" dt="2023-09-21T12:00:49.214" v="47" actId="26606"/>
          <ac:spMkLst>
            <pc:docMk/>
            <pc:sldMk cId="0" sldId="328"/>
            <ac:spMk id="30733" creationId="{D0300FD3-5AF1-6305-15FA-9078072672E2}"/>
          </ac:spMkLst>
        </pc:spChg>
        <pc:grpChg chg="add del">
          <ac:chgData name="Natalie Langley" userId="3476af99-47c6-4b07-81be-9f1fbe88e630" providerId="ADAL" clId="{95E639BE-9C68-4997-AAE5-D07D7782D15B}" dt="2023-09-21T12:00:56.757" v="51" actId="26606"/>
          <ac:grpSpMkLst>
            <pc:docMk/>
            <pc:sldMk cId="0" sldId="328"/>
            <ac:grpSpMk id="30728" creationId="{0B589F22-3762-444E-9FC9-BE1800ABE3FD}"/>
          </ac:grpSpMkLst>
        </pc:grpChg>
        <pc:picChg chg="add del">
          <ac:chgData name="Natalie Langley" userId="3476af99-47c6-4b07-81be-9f1fbe88e630" providerId="ADAL" clId="{95E639BE-9C68-4997-AAE5-D07D7782D15B}" dt="2023-09-21T12:00:49.214" v="47" actId="26606"/>
          <ac:picMkLst>
            <pc:docMk/>
            <pc:sldMk cId="0" sldId="328"/>
            <ac:picMk id="30725" creationId="{242E7EE6-7153-0C2F-B284-B0CDF8EBAABA}"/>
          </ac:picMkLst>
        </pc:picChg>
        <pc:picChg chg="add del">
          <ac:chgData name="Natalie Langley" userId="3476af99-47c6-4b07-81be-9f1fbe88e630" providerId="ADAL" clId="{95E639BE-9C68-4997-AAE5-D07D7782D15B}" dt="2023-09-21T12:00:53.458" v="49" actId="26606"/>
          <ac:picMkLst>
            <pc:docMk/>
            <pc:sldMk cId="0" sldId="328"/>
            <ac:picMk id="30735" creationId="{66126F57-A381-EEC1-8C51-73ACE80F2CB0}"/>
          </ac:picMkLst>
        </pc:picChg>
        <pc:picChg chg="add del">
          <ac:chgData name="Natalie Langley" userId="3476af99-47c6-4b07-81be-9f1fbe88e630" providerId="ADAL" clId="{95E639BE-9C68-4997-AAE5-D07D7782D15B}" dt="2023-09-21T12:00:58.718" v="53" actId="26606"/>
          <ac:picMkLst>
            <pc:docMk/>
            <pc:sldMk cId="0" sldId="328"/>
            <ac:picMk id="30741" creationId="{06EF63C7-49F4-11BA-B7C9-65557D35AAF4}"/>
          </ac:picMkLst>
        </pc:picChg>
        <pc:picChg chg="add mod">
          <ac:chgData name="Natalie Langley" userId="3476af99-47c6-4b07-81be-9f1fbe88e630" providerId="ADAL" clId="{95E639BE-9C68-4997-AAE5-D07D7782D15B}" dt="2023-09-21T12:01:38.164" v="61" actId="26606"/>
          <ac:picMkLst>
            <pc:docMk/>
            <pc:sldMk cId="0" sldId="328"/>
            <ac:picMk id="30744" creationId="{66126F57-A381-EEC1-8C51-73ACE80F2CB0}"/>
          </ac:picMkLst>
        </pc:picChg>
        <pc:cxnChg chg="add del">
          <ac:chgData name="Natalie Langley" userId="3476af99-47c6-4b07-81be-9f1fbe88e630" providerId="ADAL" clId="{95E639BE-9C68-4997-AAE5-D07D7782D15B}" dt="2023-09-21T12:00:53.458" v="49" actId="26606"/>
          <ac:cxnSpMkLst>
            <pc:docMk/>
            <pc:sldMk cId="0" sldId="328"/>
            <ac:cxnSpMk id="30736" creationId="{1503BFE4-729B-D9D0-C17B-501E6AF1127A}"/>
          </ac:cxnSpMkLst>
        </pc:cxnChg>
        <pc:cxnChg chg="add del">
          <ac:chgData name="Natalie Langley" userId="3476af99-47c6-4b07-81be-9f1fbe88e630" providerId="ADAL" clId="{95E639BE-9C68-4997-AAE5-D07D7782D15B}" dt="2023-09-21T12:00:58.718" v="53" actId="26606"/>
          <ac:cxnSpMkLst>
            <pc:docMk/>
            <pc:sldMk cId="0" sldId="328"/>
            <ac:cxnSpMk id="30742" creationId="{249EDD1B-F94D-B4E6-ACAA-566B9A26FDE3}"/>
          </ac:cxnSpMkLst>
        </pc:cxnChg>
        <pc:cxnChg chg="add del">
          <ac:chgData name="Natalie Langley" userId="3476af99-47c6-4b07-81be-9f1fbe88e630" providerId="ADAL" clId="{95E639BE-9C68-4997-AAE5-D07D7782D15B}" dt="2023-09-21T12:01:38.164" v="61" actId="26606"/>
          <ac:cxnSpMkLst>
            <pc:docMk/>
            <pc:sldMk cId="0" sldId="328"/>
            <ac:cxnSpMk id="30745" creationId="{1503BFE4-729B-D9D0-C17B-501E6AF1127A}"/>
          </ac:cxnSpMkLst>
        </pc:cxnChg>
        <pc:cxnChg chg="add del">
          <ac:chgData name="Natalie Langley" userId="3476af99-47c6-4b07-81be-9f1fbe88e630" providerId="ADAL" clId="{95E639BE-9C68-4997-AAE5-D07D7782D15B}" dt="2023-09-21T12:01:38.119" v="60" actId="26606"/>
          <ac:cxnSpMkLst>
            <pc:docMk/>
            <pc:sldMk cId="0" sldId="328"/>
            <ac:cxnSpMk id="30750" creationId="{249EDD1B-F94D-B4E6-ACAA-566B9A26FDE3}"/>
          </ac:cxnSpMkLst>
        </pc:cxnChg>
        <pc:cxnChg chg="add">
          <ac:chgData name="Natalie Langley" userId="3476af99-47c6-4b07-81be-9f1fbe88e630" providerId="ADAL" clId="{95E639BE-9C68-4997-AAE5-D07D7782D15B}" dt="2023-09-21T12:01:38.164" v="61" actId="26606"/>
          <ac:cxnSpMkLst>
            <pc:docMk/>
            <pc:sldMk cId="0" sldId="328"/>
            <ac:cxnSpMk id="30752" creationId="{CD8BC200-CFA3-C21D-9306-5C7BA0186540}"/>
          </ac:cxnSpMkLst>
        </pc:cxnChg>
      </pc:sldChg>
      <pc:sldChg chg="delSp modSp setBg modNotes">
        <pc:chgData name="Natalie Langley" userId="3476af99-47c6-4b07-81be-9f1fbe88e630" providerId="ADAL" clId="{95E639BE-9C68-4997-AAE5-D07D7782D15B}" dt="2023-09-21T12:04:06.250" v="75" actId="1076"/>
        <pc:sldMkLst>
          <pc:docMk/>
          <pc:sldMk cId="0" sldId="329"/>
        </pc:sldMkLst>
        <pc:spChg chg="del mod">
          <ac:chgData name="Natalie Langley" userId="3476af99-47c6-4b07-81be-9f1fbe88e630" providerId="ADAL" clId="{95E639BE-9C68-4997-AAE5-D07D7782D15B}" dt="2023-09-21T12:03:14.788" v="71" actId="478"/>
          <ac:spMkLst>
            <pc:docMk/>
            <pc:sldMk cId="0" sldId="329"/>
            <ac:spMk id="32770" creationId="{95943A8A-DFEE-DBF7-94C3-0CA2EA21754F}"/>
          </ac:spMkLst>
        </pc:spChg>
        <pc:spChg chg="del">
          <ac:chgData name="Natalie Langley" userId="3476af99-47c6-4b07-81be-9f1fbe88e630" providerId="ADAL" clId="{95E639BE-9C68-4997-AAE5-D07D7782D15B}" dt="2023-09-21T12:03:18.118" v="72" actId="478"/>
          <ac:spMkLst>
            <pc:docMk/>
            <pc:sldMk cId="0" sldId="329"/>
            <ac:spMk id="32771" creationId="{24988317-0D15-EB9B-0781-8FA4F642A684}"/>
          </ac:spMkLst>
        </pc:spChg>
        <pc:picChg chg="mod">
          <ac:chgData name="Natalie Langley" userId="3476af99-47c6-4b07-81be-9f1fbe88e630" providerId="ADAL" clId="{95E639BE-9C68-4997-AAE5-D07D7782D15B}" dt="2023-09-21T12:04:06.250" v="75" actId="1076"/>
          <ac:picMkLst>
            <pc:docMk/>
            <pc:sldMk cId="0" sldId="329"/>
            <ac:picMk id="32772" creationId="{91062A93-8E2C-5184-6D0A-257E48A64A1D}"/>
          </ac:picMkLst>
        </pc:picChg>
      </pc:sldChg>
      <pc:sldChg chg="addSp modSp mod setBg modNotes">
        <pc:chgData name="Natalie Langley" userId="3476af99-47c6-4b07-81be-9f1fbe88e630" providerId="ADAL" clId="{95E639BE-9C68-4997-AAE5-D07D7782D15B}" dt="2023-09-21T12:04:39.276" v="80" actId="14826"/>
        <pc:sldMkLst>
          <pc:docMk/>
          <pc:sldMk cId="0" sldId="336"/>
        </pc:sldMkLst>
        <pc:spChg chg="mod">
          <ac:chgData name="Natalie Langley" userId="3476af99-47c6-4b07-81be-9f1fbe88e630" providerId="ADAL" clId="{95E639BE-9C68-4997-AAE5-D07D7782D15B}" dt="2023-09-21T12:04:22.615" v="79" actId="26606"/>
          <ac:spMkLst>
            <pc:docMk/>
            <pc:sldMk cId="0" sldId="336"/>
            <ac:spMk id="2" creationId="{01052EE5-ED73-44E3-36E6-A24546EFE295}"/>
          </ac:spMkLst>
        </pc:spChg>
        <pc:spChg chg="mod">
          <ac:chgData name="Natalie Langley" userId="3476af99-47c6-4b07-81be-9f1fbe88e630" providerId="ADAL" clId="{95E639BE-9C68-4997-AAE5-D07D7782D15B}" dt="2023-09-21T12:04:22.615" v="79" actId="26606"/>
          <ac:spMkLst>
            <pc:docMk/>
            <pc:sldMk cId="0" sldId="336"/>
            <ac:spMk id="3" creationId="{C1FA9DDF-08F9-F686-D3BF-3E5FBBF8E3C7}"/>
          </ac:spMkLst>
        </pc:spChg>
        <pc:spChg chg="add">
          <ac:chgData name="Natalie Langley" userId="3476af99-47c6-4b07-81be-9f1fbe88e630" providerId="ADAL" clId="{95E639BE-9C68-4997-AAE5-D07D7782D15B}" dt="2023-09-21T12:04:22.615" v="79" actId="26606"/>
          <ac:spMkLst>
            <pc:docMk/>
            <pc:sldMk cId="0" sldId="336"/>
            <ac:spMk id="9" creationId="{9F7D5CDA-D291-4307-BF55-1381FED29634}"/>
          </ac:spMkLst>
        </pc:spChg>
        <pc:picChg chg="add mod">
          <ac:chgData name="Natalie Langley" userId="3476af99-47c6-4b07-81be-9f1fbe88e630" providerId="ADAL" clId="{95E639BE-9C68-4997-AAE5-D07D7782D15B}" dt="2023-09-21T12:04:39.276" v="80" actId="14826"/>
          <ac:picMkLst>
            <pc:docMk/>
            <pc:sldMk cId="0" sldId="336"/>
            <ac:picMk id="5" creationId="{E695F8A7-119F-AB66-94AC-F8D0469A768C}"/>
          </ac:picMkLst>
        </pc:picChg>
      </pc:sldChg>
      <pc:sldChg chg="addSp modSp mod setBg">
        <pc:chgData name="Natalie Langley" userId="3476af99-47c6-4b07-81be-9f1fbe88e630" providerId="ADAL" clId="{95E639BE-9C68-4997-AAE5-D07D7782D15B}" dt="2023-09-21T12:05:07.696" v="87" actId="255"/>
        <pc:sldMkLst>
          <pc:docMk/>
          <pc:sldMk cId="0" sldId="337"/>
        </pc:sldMkLst>
        <pc:spChg chg="mod">
          <ac:chgData name="Natalie Langley" userId="3476af99-47c6-4b07-81be-9f1fbe88e630" providerId="ADAL" clId="{95E639BE-9C68-4997-AAE5-D07D7782D15B}" dt="2023-09-21T12:04:59.267" v="85" actId="1076"/>
          <ac:spMkLst>
            <pc:docMk/>
            <pc:sldMk cId="0" sldId="337"/>
            <ac:spMk id="38914" creationId="{29D32368-DC48-DFAE-CB2C-B6C2F32EB339}"/>
          </ac:spMkLst>
        </pc:spChg>
        <pc:spChg chg="mod">
          <ac:chgData name="Natalie Langley" userId="3476af99-47c6-4b07-81be-9f1fbe88e630" providerId="ADAL" clId="{95E639BE-9C68-4997-AAE5-D07D7782D15B}" dt="2023-09-21T12:05:07.696" v="87" actId="255"/>
          <ac:spMkLst>
            <pc:docMk/>
            <pc:sldMk cId="0" sldId="337"/>
            <ac:spMk id="38915" creationId="{3E466D33-F0F1-1F18-4143-E044FFF4D307}"/>
          </ac:spMkLst>
        </pc:spChg>
        <pc:spChg chg="add">
          <ac:chgData name="Natalie Langley" userId="3476af99-47c6-4b07-81be-9f1fbe88e630" providerId="ADAL" clId="{95E639BE-9C68-4997-AAE5-D07D7782D15B}" dt="2023-09-21T12:04:46.941" v="81" actId="26606"/>
          <ac:spMkLst>
            <pc:docMk/>
            <pc:sldMk cId="0" sldId="337"/>
            <ac:spMk id="38921" creationId="{9F7D5CDA-D291-4307-BF55-1381FED29634}"/>
          </ac:spMkLst>
        </pc:spChg>
        <pc:picChg chg="add">
          <ac:chgData name="Natalie Langley" userId="3476af99-47c6-4b07-81be-9f1fbe88e630" providerId="ADAL" clId="{95E639BE-9C68-4997-AAE5-D07D7782D15B}" dt="2023-09-21T12:04:46.941" v="81" actId="26606"/>
          <ac:picMkLst>
            <pc:docMk/>
            <pc:sldMk cId="0" sldId="337"/>
            <ac:picMk id="38917" creationId="{9D93A5B5-3BA6-69F7-7A80-D9A5E5CBD11F}"/>
          </ac:picMkLst>
        </pc:picChg>
      </pc:sldChg>
      <pc:sldChg chg="addSp modSp mod setBg modNotes">
        <pc:chgData name="Natalie Langley" userId="3476af99-47c6-4b07-81be-9f1fbe88e630" providerId="ADAL" clId="{95E639BE-9C68-4997-AAE5-D07D7782D15B}" dt="2023-09-21T12:10:04.112" v="123" actId="14826"/>
        <pc:sldMkLst>
          <pc:docMk/>
          <pc:sldMk cId="0" sldId="339"/>
        </pc:sldMkLst>
        <pc:spChg chg="mod">
          <ac:chgData name="Natalie Langley" userId="3476af99-47c6-4b07-81be-9f1fbe88e630" providerId="ADAL" clId="{95E639BE-9C68-4997-AAE5-D07D7782D15B}" dt="2023-09-21T12:09:42.655" v="122" actId="26606"/>
          <ac:spMkLst>
            <pc:docMk/>
            <pc:sldMk cId="0" sldId="339"/>
            <ac:spMk id="51203" creationId="{9C257D5B-9E9D-5384-B4A9-EC15EA8220DE}"/>
          </ac:spMkLst>
        </pc:spChg>
        <pc:spChg chg="mod">
          <ac:chgData name="Natalie Langley" userId="3476af99-47c6-4b07-81be-9f1fbe88e630" providerId="ADAL" clId="{95E639BE-9C68-4997-AAE5-D07D7782D15B}" dt="2023-09-21T12:09:42.655" v="122" actId="26606"/>
          <ac:spMkLst>
            <pc:docMk/>
            <pc:sldMk cId="0" sldId="339"/>
            <ac:spMk id="71682" creationId="{3D1BE592-80B0-3615-616D-85A11EF1B399}"/>
          </ac:spMkLst>
        </pc:spChg>
        <pc:spChg chg="add">
          <ac:chgData name="Natalie Langley" userId="3476af99-47c6-4b07-81be-9f1fbe88e630" providerId="ADAL" clId="{95E639BE-9C68-4997-AAE5-D07D7782D15B}" dt="2023-09-21T12:09:42.655" v="122" actId="26606"/>
          <ac:spMkLst>
            <pc:docMk/>
            <pc:sldMk cId="0" sldId="339"/>
            <ac:spMk id="71688" creationId="{B210AC1D-4063-4C6E-9528-FA9C4C0C18E6}"/>
          </ac:spMkLst>
        </pc:spChg>
        <pc:spChg chg="add">
          <ac:chgData name="Natalie Langley" userId="3476af99-47c6-4b07-81be-9f1fbe88e630" providerId="ADAL" clId="{95E639BE-9C68-4997-AAE5-D07D7782D15B}" dt="2023-09-21T12:09:42.655" v="122" actId="26606"/>
          <ac:spMkLst>
            <pc:docMk/>
            <pc:sldMk cId="0" sldId="339"/>
            <ac:spMk id="71690" creationId="{02F8C595-E68C-4306-AED8-DC7826A0A506}"/>
          </ac:spMkLst>
        </pc:spChg>
        <pc:picChg chg="add mod">
          <ac:chgData name="Natalie Langley" userId="3476af99-47c6-4b07-81be-9f1fbe88e630" providerId="ADAL" clId="{95E639BE-9C68-4997-AAE5-D07D7782D15B}" dt="2023-09-21T12:10:04.112" v="123" actId="14826"/>
          <ac:picMkLst>
            <pc:docMk/>
            <pc:sldMk cId="0" sldId="339"/>
            <ac:picMk id="71684" creationId="{8CB0DE27-4AF6-8DF1-8C9E-15B68C81D896}"/>
          </ac:picMkLst>
        </pc:picChg>
      </pc:sldChg>
      <pc:sldChg chg="addSp modSp mod setBg modNotes">
        <pc:chgData name="Natalie Langley" userId="3476af99-47c6-4b07-81be-9f1fbe88e630" providerId="ADAL" clId="{95E639BE-9C68-4997-AAE5-D07D7782D15B}" dt="2023-09-21T12:10:35.995" v="127" actId="14826"/>
        <pc:sldMkLst>
          <pc:docMk/>
          <pc:sldMk cId="0" sldId="340"/>
        </pc:sldMkLst>
        <pc:spChg chg="mod">
          <ac:chgData name="Natalie Langley" userId="3476af99-47c6-4b07-81be-9f1fbe88e630" providerId="ADAL" clId="{95E639BE-9C68-4997-AAE5-D07D7782D15B}" dt="2023-09-21T12:10:16.042" v="125" actId="1076"/>
          <ac:spMkLst>
            <pc:docMk/>
            <pc:sldMk cId="0" sldId="340"/>
            <ac:spMk id="51203" creationId="{A3F349A6-CABB-72A7-34D7-8B5E83CE0B41}"/>
          </ac:spMkLst>
        </pc:spChg>
        <pc:spChg chg="mod">
          <ac:chgData name="Natalie Langley" userId="3476af99-47c6-4b07-81be-9f1fbe88e630" providerId="ADAL" clId="{95E639BE-9C68-4997-AAE5-D07D7782D15B}" dt="2023-09-21T12:10:21.161" v="126" actId="1076"/>
          <ac:spMkLst>
            <pc:docMk/>
            <pc:sldMk cId="0" sldId="340"/>
            <ac:spMk id="73730" creationId="{AF7A077A-0C23-F078-1481-1BD3438E3CA3}"/>
          </ac:spMkLst>
        </pc:spChg>
        <pc:spChg chg="add">
          <ac:chgData name="Natalie Langley" userId="3476af99-47c6-4b07-81be-9f1fbe88e630" providerId="ADAL" clId="{95E639BE-9C68-4997-AAE5-D07D7782D15B}" dt="2023-09-21T12:10:12.531" v="124" actId="26606"/>
          <ac:spMkLst>
            <pc:docMk/>
            <pc:sldMk cId="0" sldId="340"/>
            <ac:spMk id="73736" creationId="{9F7D5CDA-D291-4307-BF55-1381FED29634}"/>
          </ac:spMkLst>
        </pc:spChg>
        <pc:picChg chg="add mod">
          <ac:chgData name="Natalie Langley" userId="3476af99-47c6-4b07-81be-9f1fbe88e630" providerId="ADAL" clId="{95E639BE-9C68-4997-AAE5-D07D7782D15B}" dt="2023-09-21T12:10:35.995" v="127" actId="14826"/>
          <ac:picMkLst>
            <pc:docMk/>
            <pc:sldMk cId="0" sldId="340"/>
            <ac:picMk id="73732" creationId="{5D0A677B-280C-AC93-DCB2-AFBC66DA6402}"/>
          </ac:picMkLst>
        </pc:picChg>
      </pc:sldChg>
      <pc:sldChg chg="addSp modSp mod setBg modNotes">
        <pc:chgData name="Natalie Langley" userId="3476af99-47c6-4b07-81be-9f1fbe88e630" providerId="ADAL" clId="{95E639BE-9C68-4997-AAE5-D07D7782D15B}" dt="2023-09-21T12:10:52.665" v="138" actId="1076"/>
        <pc:sldMkLst>
          <pc:docMk/>
          <pc:sldMk cId="0" sldId="341"/>
        </pc:sldMkLst>
        <pc:spChg chg="mod">
          <ac:chgData name="Natalie Langley" userId="3476af99-47c6-4b07-81be-9f1fbe88e630" providerId="ADAL" clId="{95E639BE-9C68-4997-AAE5-D07D7782D15B}" dt="2023-09-21T12:10:49.889" v="137" actId="20577"/>
          <ac:spMkLst>
            <pc:docMk/>
            <pc:sldMk cId="0" sldId="341"/>
            <ac:spMk id="51203" creationId="{E45B78B8-4EAA-E438-C915-948162051680}"/>
          </ac:spMkLst>
        </pc:spChg>
        <pc:spChg chg="mod">
          <ac:chgData name="Natalie Langley" userId="3476af99-47c6-4b07-81be-9f1fbe88e630" providerId="ADAL" clId="{95E639BE-9C68-4997-AAE5-D07D7782D15B}" dt="2023-09-21T12:10:52.665" v="138" actId="1076"/>
          <ac:spMkLst>
            <pc:docMk/>
            <pc:sldMk cId="0" sldId="341"/>
            <ac:spMk id="75778" creationId="{F183E04E-5E86-4DE3-B9A1-ACC22D49324C}"/>
          </ac:spMkLst>
        </pc:spChg>
        <pc:spChg chg="add">
          <ac:chgData name="Natalie Langley" userId="3476af99-47c6-4b07-81be-9f1fbe88e630" providerId="ADAL" clId="{95E639BE-9C68-4997-AAE5-D07D7782D15B}" dt="2023-09-21T12:10:42.900" v="128" actId="26606"/>
          <ac:spMkLst>
            <pc:docMk/>
            <pc:sldMk cId="0" sldId="341"/>
            <ac:spMk id="75784" creationId="{9F7D5CDA-D291-4307-BF55-1381FED29634}"/>
          </ac:spMkLst>
        </pc:spChg>
        <pc:picChg chg="add">
          <ac:chgData name="Natalie Langley" userId="3476af99-47c6-4b07-81be-9f1fbe88e630" providerId="ADAL" clId="{95E639BE-9C68-4997-AAE5-D07D7782D15B}" dt="2023-09-21T12:10:42.900" v="128" actId="26606"/>
          <ac:picMkLst>
            <pc:docMk/>
            <pc:sldMk cId="0" sldId="341"/>
            <ac:picMk id="75780" creationId="{9DBFBEAA-0C5E-A253-6312-EB49DFCA853F}"/>
          </ac:picMkLst>
        </pc:picChg>
      </pc:sldChg>
      <pc:sldChg chg="addSp modSp mod setBg modNotes">
        <pc:chgData name="Natalie Langley" userId="3476af99-47c6-4b07-81be-9f1fbe88e630" providerId="ADAL" clId="{95E639BE-9C68-4997-AAE5-D07D7782D15B}" dt="2023-09-21T11:23:26.756" v="37" actId="26606"/>
        <pc:sldMkLst>
          <pc:docMk/>
          <pc:sldMk cId="0" sldId="342"/>
        </pc:sldMkLst>
        <pc:spChg chg="mod">
          <ac:chgData name="Natalie Langley" userId="3476af99-47c6-4b07-81be-9f1fbe88e630" providerId="ADAL" clId="{95E639BE-9C68-4997-AAE5-D07D7782D15B}" dt="2023-09-21T11:23:26.756" v="37" actId="26606"/>
          <ac:spMkLst>
            <pc:docMk/>
            <pc:sldMk cId="0" sldId="342"/>
            <ac:spMk id="20482" creationId="{6C0374B9-0338-D670-9AE2-5B0F8A0202BA}"/>
          </ac:spMkLst>
        </pc:spChg>
        <pc:spChg chg="mod">
          <ac:chgData name="Natalie Langley" userId="3476af99-47c6-4b07-81be-9f1fbe88e630" providerId="ADAL" clId="{95E639BE-9C68-4997-AAE5-D07D7782D15B}" dt="2023-09-21T11:23:26.756" v="37" actId="26606"/>
          <ac:spMkLst>
            <pc:docMk/>
            <pc:sldMk cId="0" sldId="342"/>
            <ac:spMk id="20483" creationId="{9D1590FC-B1D7-6667-9060-F0E03A0C8CFB}"/>
          </ac:spMkLst>
        </pc:spChg>
        <pc:spChg chg="add">
          <ac:chgData name="Natalie Langley" userId="3476af99-47c6-4b07-81be-9f1fbe88e630" providerId="ADAL" clId="{95E639BE-9C68-4997-AAE5-D07D7782D15B}" dt="2023-09-21T11:23:26.756" v="37" actId="26606"/>
          <ac:spMkLst>
            <pc:docMk/>
            <pc:sldMk cId="0" sldId="342"/>
            <ac:spMk id="20489" creationId="{E51BA4DF-2BD4-4EC2-B1DB-B27C8AC71864}"/>
          </ac:spMkLst>
        </pc:spChg>
        <pc:picChg chg="add">
          <ac:chgData name="Natalie Langley" userId="3476af99-47c6-4b07-81be-9f1fbe88e630" providerId="ADAL" clId="{95E639BE-9C68-4997-AAE5-D07D7782D15B}" dt="2023-09-21T11:23:26.756" v="37" actId="26606"/>
          <ac:picMkLst>
            <pc:docMk/>
            <pc:sldMk cId="0" sldId="342"/>
            <ac:picMk id="20485" creationId="{49898502-18F5-0ACB-D3B1-127671AC752E}"/>
          </ac:picMkLst>
        </pc:picChg>
      </pc:sldChg>
      <pc:sldChg chg="addSp modSp mod setBg modNotes">
        <pc:chgData name="Natalie Langley" userId="3476af99-47c6-4b07-81be-9f1fbe88e630" providerId="ADAL" clId="{95E639BE-9C68-4997-AAE5-D07D7782D15B}" dt="2023-09-21T11:21:45.314" v="33" actId="26606"/>
        <pc:sldMkLst>
          <pc:docMk/>
          <pc:sldMk cId="0" sldId="343"/>
        </pc:sldMkLst>
        <pc:spChg chg="mod">
          <ac:chgData name="Natalie Langley" userId="3476af99-47c6-4b07-81be-9f1fbe88e630" providerId="ADAL" clId="{95E639BE-9C68-4997-AAE5-D07D7782D15B}" dt="2023-09-21T11:21:45.314" v="33" actId="26606"/>
          <ac:spMkLst>
            <pc:docMk/>
            <pc:sldMk cId="0" sldId="343"/>
            <ac:spMk id="14338" creationId="{D6D9DC71-4A30-3F6B-DA19-947241A363A8}"/>
          </ac:spMkLst>
        </pc:spChg>
        <pc:spChg chg="mod">
          <ac:chgData name="Natalie Langley" userId="3476af99-47c6-4b07-81be-9f1fbe88e630" providerId="ADAL" clId="{95E639BE-9C68-4997-AAE5-D07D7782D15B}" dt="2023-09-21T11:21:45.314" v="33" actId="26606"/>
          <ac:spMkLst>
            <pc:docMk/>
            <pc:sldMk cId="0" sldId="343"/>
            <ac:spMk id="43011" creationId="{D45EB9FC-BF60-1062-626E-BB110998EFF0}"/>
          </ac:spMkLst>
        </pc:spChg>
        <pc:spChg chg="add">
          <ac:chgData name="Natalie Langley" userId="3476af99-47c6-4b07-81be-9f1fbe88e630" providerId="ADAL" clId="{95E639BE-9C68-4997-AAE5-D07D7782D15B}" dt="2023-09-21T11:21:45.314" v="33" actId="26606"/>
          <ac:spMkLst>
            <pc:docMk/>
            <pc:sldMk cId="0" sldId="343"/>
            <ac:spMk id="43017" creationId="{D1D34770-47A8-402C-AF23-2B653F2D88C1}"/>
          </ac:spMkLst>
        </pc:spChg>
        <pc:picChg chg="add">
          <ac:chgData name="Natalie Langley" userId="3476af99-47c6-4b07-81be-9f1fbe88e630" providerId="ADAL" clId="{95E639BE-9C68-4997-AAE5-D07D7782D15B}" dt="2023-09-21T11:21:45.314" v="33" actId="26606"/>
          <ac:picMkLst>
            <pc:docMk/>
            <pc:sldMk cId="0" sldId="343"/>
            <ac:picMk id="43013" creationId="{91A1190E-6933-02F8-1EAB-26D37DCB550E}"/>
          </ac:picMkLst>
        </pc:picChg>
      </pc:sldChg>
      <pc:sldChg chg="addSp modSp mod setBg modNotes">
        <pc:chgData name="Natalie Langley" userId="3476af99-47c6-4b07-81be-9f1fbe88e630" providerId="ADAL" clId="{95E639BE-9C68-4997-AAE5-D07D7782D15B}" dt="2023-09-21T11:23:01.809" v="35" actId="14826"/>
        <pc:sldMkLst>
          <pc:docMk/>
          <pc:sldMk cId="0" sldId="344"/>
        </pc:sldMkLst>
        <pc:spChg chg="mod">
          <ac:chgData name="Natalie Langley" userId="3476af99-47c6-4b07-81be-9f1fbe88e630" providerId="ADAL" clId="{95E639BE-9C68-4997-AAE5-D07D7782D15B}" dt="2023-09-21T11:21:55.309" v="34" actId="26606"/>
          <ac:spMkLst>
            <pc:docMk/>
            <pc:sldMk cId="0" sldId="344"/>
            <ac:spMk id="16386" creationId="{D1BADC11-C3BF-37A3-3C59-71CDC0454BFF}"/>
          </ac:spMkLst>
        </pc:spChg>
        <pc:spChg chg="mod">
          <ac:chgData name="Natalie Langley" userId="3476af99-47c6-4b07-81be-9f1fbe88e630" providerId="ADAL" clId="{95E639BE-9C68-4997-AAE5-D07D7782D15B}" dt="2023-09-21T11:21:55.309" v="34" actId="26606"/>
          <ac:spMkLst>
            <pc:docMk/>
            <pc:sldMk cId="0" sldId="344"/>
            <ac:spMk id="49155" creationId="{B92F92CE-4C4C-B840-1E3F-8D8C27976F85}"/>
          </ac:spMkLst>
        </pc:spChg>
        <pc:spChg chg="add">
          <ac:chgData name="Natalie Langley" userId="3476af99-47c6-4b07-81be-9f1fbe88e630" providerId="ADAL" clId="{95E639BE-9C68-4997-AAE5-D07D7782D15B}" dt="2023-09-21T11:21:55.309" v="34" actId="26606"/>
          <ac:spMkLst>
            <pc:docMk/>
            <pc:sldMk cId="0" sldId="344"/>
            <ac:spMk id="49161" creationId="{D1D34770-47A8-402C-AF23-2B653F2D88C1}"/>
          </ac:spMkLst>
        </pc:spChg>
        <pc:picChg chg="add mod">
          <ac:chgData name="Natalie Langley" userId="3476af99-47c6-4b07-81be-9f1fbe88e630" providerId="ADAL" clId="{95E639BE-9C68-4997-AAE5-D07D7782D15B}" dt="2023-09-21T11:23:01.809" v="35" actId="14826"/>
          <ac:picMkLst>
            <pc:docMk/>
            <pc:sldMk cId="0" sldId="344"/>
            <ac:picMk id="49157" creationId="{9A07EA8B-1984-85EF-32F7-7208AD4AA597}"/>
          </ac:picMkLst>
        </pc:picChg>
      </pc:sldChg>
      <pc:sldChg chg="addSp modSp mod setBg modNotes">
        <pc:chgData name="Natalie Langley" userId="3476af99-47c6-4b07-81be-9f1fbe88e630" providerId="ADAL" clId="{95E639BE-9C68-4997-AAE5-D07D7782D15B}" dt="2023-09-21T12:05:50.538" v="91" actId="26606"/>
        <pc:sldMkLst>
          <pc:docMk/>
          <pc:sldMk cId="0" sldId="345"/>
        </pc:sldMkLst>
        <pc:spChg chg="mod">
          <ac:chgData name="Natalie Langley" userId="3476af99-47c6-4b07-81be-9f1fbe88e630" providerId="ADAL" clId="{95E639BE-9C68-4997-AAE5-D07D7782D15B}" dt="2023-09-21T12:05:50.538" v="91" actId="26606"/>
          <ac:spMkLst>
            <pc:docMk/>
            <pc:sldMk cId="0" sldId="345"/>
            <ac:spMk id="43010" creationId="{CE17C47E-0B7D-64FF-348C-1CD5B3DCCBA6}"/>
          </ac:spMkLst>
        </pc:spChg>
        <pc:spChg chg="mod">
          <ac:chgData name="Natalie Langley" userId="3476af99-47c6-4b07-81be-9f1fbe88e630" providerId="ADAL" clId="{95E639BE-9C68-4997-AAE5-D07D7782D15B}" dt="2023-09-21T12:05:50.538" v="91" actId="26606"/>
          <ac:spMkLst>
            <pc:docMk/>
            <pc:sldMk cId="0" sldId="345"/>
            <ac:spMk id="43011" creationId="{3DB38255-37A7-A857-3F06-15C08F3D332F}"/>
          </ac:spMkLst>
        </pc:spChg>
        <pc:spChg chg="add">
          <ac:chgData name="Natalie Langley" userId="3476af99-47c6-4b07-81be-9f1fbe88e630" providerId="ADAL" clId="{95E639BE-9C68-4997-AAE5-D07D7782D15B}" dt="2023-09-21T12:05:50.538" v="91" actId="26606"/>
          <ac:spMkLst>
            <pc:docMk/>
            <pc:sldMk cId="0" sldId="345"/>
            <ac:spMk id="43017" creationId="{9F7D5CDA-D291-4307-BF55-1381FED29634}"/>
          </ac:spMkLst>
        </pc:spChg>
        <pc:picChg chg="add">
          <ac:chgData name="Natalie Langley" userId="3476af99-47c6-4b07-81be-9f1fbe88e630" providerId="ADAL" clId="{95E639BE-9C68-4997-AAE5-D07D7782D15B}" dt="2023-09-21T12:05:50.538" v="91" actId="26606"/>
          <ac:picMkLst>
            <pc:docMk/>
            <pc:sldMk cId="0" sldId="345"/>
            <ac:picMk id="43013" creationId="{64F968FC-4DB3-754B-6C19-53B81E539158}"/>
          </ac:picMkLst>
        </pc:picChg>
      </pc:sldChg>
      <pc:sldChg chg="addSp modSp mod setBg modNotes">
        <pc:chgData name="Natalie Langley" userId="3476af99-47c6-4b07-81be-9f1fbe88e630" providerId="ADAL" clId="{95E639BE-9C68-4997-AAE5-D07D7782D15B}" dt="2023-09-21T12:11:45.090" v="147" actId="255"/>
        <pc:sldMkLst>
          <pc:docMk/>
          <pc:sldMk cId="0" sldId="346"/>
        </pc:sldMkLst>
        <pc:spChg chg="mod">
          <ac:chgData name="Natalie Langley" userId="3476af99-47c6-4b07-81be-9f1fbe88e630" providerId="ADAL" clId="{95E639BE-9C68-4997-AAE5-D07D7782D15B}" dt="2023-09-21T12:11:25.508" v="141" actId="1076"/>
          <ac:spMkLst>
            <pc:docMk/>
            <pc:sldMk cId="0" sldId="346"/>
            <ac:spMk id="79874" creationId="{821CC64F-E345-89B9-129A-493EE6C98B96}"/>
          </ac:spMkLst>
        </pc:spChg>
        <pc:spChg chg="mod">
          <ac:chgData name="Natalie Langley" userId="3476af99-47c6-4b07-81be-9f1fbe88e630" providerId="ADAL" clId="{95E639BE-9C68-4997-AAE5-D07D7782D15B}" dt="2023-09-21T12:11:45.090" v="147" actId="255"/>
          <ac:spMkLst>
            <pc:docMk/>
            <pc:sldMk cId="0" sldId="346"/>
            <ac:spMk id="79875" creationId="{821263E8-80DC-F349-B986-F60550D87F7B}"/>
          </ac:spMkLst>
        </pc:spChg>
        <pc:spChg chg="add">
          <ac:chgData name="Natalie Langley" userId="3476af99-47c6-4b07-81be-9f1fbe88e630" providerId="ADAL" clId="{95E639BE-9C68-4997-AAE5-D07D7782D15B}" dt="2023-09-21T12:11:03.474" v="139" actId="26606"/>
          <ac:spMkLst>
            <pc:docMk/>
            <pc:sldMk cId="0" sldId="346"/>
            <ac:spMk id="79881" creationId="{9F7D5CDA-D291-4307-BF55-1381FED29634}"/>
          </ac:spMkLst>
        </pc:spChg>
        <pc:picChg chg="add mod">
          <ac:chgData name="Natalie Langley" userId="3476af99-47c6-4b07-81be-9f1fbe88e630" providerId="ADAL" clId="{95E639BE-9C68-4997-AAE5-D07D7782D15B}" dt="2023-09-21T12:11:22.965" v="140" actId="14826"/>
          <ac:picMkLst>
            <pc:docMk/>
            <pc:sldMk cId="0" sldId="346"/>
            <ac:picMk id="79877" creationId="{3781A208-26EF-A456-DD9C-080682242CC6}"/>
          </ac:picMkLst>
        </pc:picChg>
      </pc:sldChg>
      <pc:sldChg chg="addSp modSp mod setBg modNotes">
        <pc:chgData name="Natalie Langley" userId="3476af99-47c6-4b07-81be-9f1fbe88e630" providerId="ADAL" clId="{95E639BE-9C68-4997-AAE5-D07D7782D15B}" dt="2023-09-21T11:23:09.268" v="36" actId="26606"/>
        <pc:sldMkLst>
          <pc:docMk/>
          <pc:sldMk cId="0" sldId="347"/>
        </pc:sldMkLst>
        <pc:spChg chg="mod">
          <ac:chgData name="Natalie Langley" userId="3476af99-47c6-4b07-81be-9f1fbe88e630" providerId="ADAL" clId="{95E639BE-9C68-4997-AAE5-D07D7782D15B}" dt="2023-09-21T11:23:09.268" v="36" actId="26606"/>
          <ac:spMkLst>
            <pc:docMk/>
            <pc:sldMk cId="0" sldId="347"/>
            <ac:spMk id="18434" creationId="{B15E8A3F-6896-CD3D-249D-748BEC402211}"/>
          </ac:spMkLst>
        </pc:spChg>
        <pc:spChg chg="mod">
          <ac:chgData name="Natalie Langley" userId="3476af99-47c6-4b07-81be-9f1fbe88e630" providerId="ADAL" clId="{95E639BE-9C68-4997-AAE5-D07D7782D15B}" dt="2023-09-21T11:23:09.268" v="36" actId="26606"/>
          <ac:spMkLst>
            <pc:docMk/>
            <pc:sldMk cId="0" sldId="347"/>
            <ac:spMk id="18435" creationId="{DE6EB954-66E9-D9EF-2598-DC713B427404}"/>
          </ac:spMkLst>
        </pc:spChg>
        <pc:spChg chg="add">
          <ac:chgData name="Natalie Langley" userId="3476af99-47c6-4b07-81be-9f1fbe88e630" providerId="ADAL" clId="{95E639BE-9C68-4997-AAE5-D07D7782D15B}" dt="2023-09-21T11:23:09.268" v="36" actId="26606"/>
          <ac:spMkLst>
            <pc:docMk/>
            <pc:sldMk cId="0" sldId="347"/>
            <ac:spMk id="18441" creationId="{D1D34770-47A8-402C-AF23-2B653F2D88C1}"/>
          </ac:spMkLst>
        </pc:spChg>
        <pc:picChg chg="add">
          <ac:chgData name="Natalie Langley" userId="3476af99-47c6-4b07-81be-9f1fbe88e630" providerId="ADAL" clId="{95E639BE-9C68-4997-AAE5-D07D7782D15B}" dt="2023-09-21T11:23:09.268" v="36" actId="26606"/>
          <ac:picMkLst>
            <pc:docMk/>
            <pc:sldMk cId="0" sldId="347"/>
            <ac:picMk id="18437" creationId="{EF97FB9A-75C1-6AE7-D3BB-D37FE0E03F1C}"/>
          </ac:picMkLst>
        </pc:picChg>
      </pc:sldChg>
      <pc:sldChg chg="addSp delSp modSp mod setBg modNotes">
        <pc:chgData name="Natalie Langley" userId="3476af99-47c6-4b07-81be-9f1fbe88e630" providerId="ADAL" clId="{95E639BE-9C68-4997-AAE5-D07D7782D15B}" dt="2023-09-21T12:04:14.327" v="78" actId="26606"/>
        <pc:sldMkLst>
          <pc:docMk/>
          <pc:sldMk cId="0" sldId="348"/>
        </pc:sldMkLst>
        <pc:spChg chg="mod">
          <ac:chgData name="Natalie Langley" userId="3476af99-47c6-4b07-81be-9f1fbe88e630" providerId="ADAL" clId="{95E639BE-9C68-4997-AAE5-D07D7782D15B}" dt="2023-09-21T12:04:14.327" v="78" actId="26606"/>
          <ac:spMkLst>
            <pc:docMk/>
            <pc:sldMk cId="0" sldId="348"/>
            <ac:spMk id="28675" creationId="{73762D51-C1E2-16E6-7E40-6DB075A3887D}"/>
          </ac:spMkLst>
        </pc:spChg>
        <pc:spChg chg="mod">
          <ac:chgData name="Natalie Langley" userId="3476af99-47c6-4b07-81be-9f1fbe88e630" providerId="ADAL" clId="{95E639BE-9C68-4997-AAE5-D07D7782D15B}" dt="2023-09-21T12:04:14.327" v="78" actId="26606"/>
          <ac:spMkLst>
            <pc:docMk/>
            <pc:sldMk cId="0" sldId="348"/>
            <ac:spMk id="34818" creationId="{BE363C07-1528-614F-5E4D-4FCFD940B704}"/>
          </ac:spMkLst>
        </pc:spChg>
        <pc:spChg chg="add">
          <ac:chgData name="Natalie Langley" userId="3476af99-47c6-4b07-81be-9f1fbe88e630" providerId="ADAL" clId="{95E639BE-9C68-4997-AAE5-D07D7782D15B}" dt="2023-09-21T12:04:14.327" v="78" actId="26606"/>
          <ac:spMkLst>
            <pc:docMk/>
            <pc:sldMk cId="0" sldId="348"/>
            <ac:spMk id="34828" creationId="{9F7D5CDA-D291-4307-BF55-1381FED29634}"/>
          </ac:spMkLst>
        </pc:spChg>
        <pc:grpChg chg="add del">
          <ac:chgData name="Natalie Langley" userId="3476af99-47c6-4b07-81be-9f1fbe88e630" providerId="ADAL" clId="{95E639BE-9C68-4997-AAE5-D07D7782D15B}" dt="2023-09-21T12:04:14.305" v="77" actId="26606"/>
          <ac:grpSpMkLst>
            <pc:docMk/>
            <pc:sldMk cId="0" sldId="348"/>
            <ac:grpSpMk id="34824" creationId="{5EFBDE31-BB3E-6CFC-23CD-B5976DA38438}"/>
          </ac:grpSpMkLst>
        </pc:grpChg>
        <pc:picChg chg="add del">
          <ac:chgData name="Natalie Langley" userId="3476af99-47c6-4b07-81be-9f1fbe88e630" providerId="ADAL" clId="{95E639BE-9C68-4997-AAE5-D07D7782D15B}" dt="2023-09-21T12:04:14.305" v="77" actId="26606"/>
          <ac:picMkLst>
            <pc:docMk/>
            <pc:sldMk cId="0" sldId="348"/>
            <ac:picMk id="34820" creationId="{867CDED0-06BC-4ADE-00E7-0F78FBAA997C}"/>
          </ac:picMkLst>
        </pc:picChg>
        <pc:picChg chg="add">
          <ac:chgData name="Natalie Langley" userId="3476af99-47c6-4b07-81be-9f1fbe88e630" providerId="ADAL" clId="{95E639BE-9C68-4997-AAE5-D07D7782D15B}" dt="2023-09-21T12:04:14.327" v="78" actId="26606"/>
          <ac:picMkLst>
            <pc:docMk/>
            <pc:sldMk cId="0" sldId="348"/>
            <ac:picMk id="34829" creationId="{34F01991-1CC8-2A64-2473-08A20CCDAD7C}"/>
          </ac:picMkLst>
        </pc:picChg>
      </pc:sldChg>
      <pc:sldChg chg="addSp modSp mod setBg modNotes">
        <pc:chgData name="Natalie Langley" userId="3476af99-47c6-4b07-81be-9f1fbe88e630" providerId="ADAL" clId="{95E639BE-9C68-4997-AAE5-D07D7782D15B}" dt="2023-09-21T11:16:45.066" v="2" actId="6549"/>
        <pc:sldMkLst>
          <pc:docMk/>
          <pc:sldMk cId="0" sldId="349"/>
        </pc:sldMkLst>
        <pc:spChg chg="mod">
          <ac:chgData name="Natalie Langley" userId="3476af99-47c6-4b07-81be-9f1fbe88e630" providerId="ADAL" clId="{95E639BE-9C68-4997-AAE5-D07D7782D15B}" dt="2023-09-21T11:16:40.409" v="1" actId="26606"/>
          <ac:spMkLst>
            <pc:docMk/>
            <pc:sldMk cId="0" sldId="349"/>
            <ac:spMk id="4098" creationId="{2CF5E4C7-0EA3-A68C-D07F-8793591653C6}"/>
          </ac:spMkLst>
        </pc:spChg>
        <pc:spChg chg="mod">
          <ac:chgData name="Natalie Langley" userId="3476af99-47c6-4b07-81be-9f1fbe88e630" providerId="ADAL" clId="{95E639BE-9C68-4997-AAE5-D07D7782D15B}" dt="2023-09-21T11:16:45.066" v="2" actId="6549"/>
          <ac:spMkLst>
            <pc:docMk/>
            <pc:sldMk cId="0" sldId="349"/>
            <ac:spMk id="4099" creationId="{0D4F2D49-0D6A-5828-C299-2D4D23BFA4F7}"/>
          </ac:spMkLst>
        </pc:spChg>
        <pc:spChg chg="mod">
          <ac:chgData name="Natalie Langley" userId="3476af99-47c6-4b07-81be-9f1fbe88e630" providerId="ADAL" clId="{95E639BE-9C68-4997-AAE5-D07D7782D15B}" dt="2023-09-21T11:16:40.409" v="1" actId="26606"/>
          <ac:spMkLst>
            <pc:docMk/>
            <pc:sldMk cId="0" sldId="349"/>
            <ac:spMk id="4100" creationId="{9A7D6388-A970-9A9F-A498-B3A51E226083}"/>
          </ac:spMkLst>
        </pc:spChg>
        <pc:spChg chg="add">
          <ac:chgData name="Natalie Langley" userId="3476af99-47c6-4b07-81be-9f1fbe88e630" providerId="ADAL" clId="{95E639BE-9C68-4997-AAE5-D07D7782D15B}" dt="2023-09-21T11:16:40.409" v="1" actId="26606"/>
          <ac:spMkLst>
            <pc:docMk/>
            <pc:sldMk cId="0" sldId="349"/>
            <ac:spMk id="4107" creationId="{A3363022-C969-41E9-8EB2-E4C94908C1FA}"/>
          </ac:spMkLst>
        </pc:spChg>
        <pc:spChg chg="add">
          <ac:chgData name="Natalie Langley" userId="3476af99-47c6-4b07-81be-9f1fbe88e630" providerId="ADAL" clId="{95E639BE-9C68-4997-AAE5-D07D7782D15B}" dt="2023-09-21T11:16:40.409" v="1" actId="26606"/>
          <ac:spMkLst>
            <pc:docMk/>
            <pc:sldMk cId="0" sldId="349"/>
            <ac:spMk id="4109" creationId="{8D1AD6B3-BE88-4CEB-BA17-790657CC4729}"/>
          </ac:spMkLst>
        </pc:spChg>
        <pc:grpChg chg="add">
          <ac:chgData name="Natalie Langley" userId="3476af99-47c6-4b07-81be-9f1fbe88e630" providerId="ADAL" clId="{95E639BE-9C68-4997-AAE5-D07D7782D15B}" dt="2023-09-21T11:16:40.409" v="1" actId="26606"/>
          <ac:grpSpMkLst>
            <pc:docMk/>
            <pc:sldMk cId="0" sldId="349"/>
            <ac:grpSpMk id="4111" creationId="{89D1390B-7E13-4B4F-9CB2-391063412E54}"/>
          </ac:grpSpMkLst>
        </pc:grpChg>
        <pc:picChg chg="add">
          <ac:chgData name="Natalie Langley" userId="3476af99-47c6-4b07-81be-9f1fbe88e630" providerId="ADAL" clId="{95E639BE-9C68-4997-AAE5-D07D7782D15B}" dt="2023-09-21T11:16:40.409" v="1" actId="26606"/>
          <ac:picMkLst>
            <pc:docMk/>
            <pc:sldMk cId="0" sldId="349"/>
            <ac:picMk id="4104" creationId="{E986D098-44D6-0FAA-CC15-45C486184E08}"/>
          </ac:picMkLst>
        </pc:picChg>
      </pc:sldChg>
      <pc:sldMasterChg chg="modSp modSldLayout">
        <pc:chgData name="Natalie Langley" userId="3476af99-47c6-4b07-81be-9f1fbe88e630" providerId="ADAL" clId="{95E639BE-9C68-4997-AAE5-D07D7782D15B}" dt="2023-09-21T11:16:33.693" v="0"/>
        <pc:sldMasterMkLst>
          <pc:docMk/>
          <pc:sldMasterMk cId="0" sldId="2147483648"/>
        </pc:sldMasterMkLst>
        <pc:spChg chg="mod">
          <ac:chgData name="Natalie Langley" userId="3476af99-47c6-4b07-81be-9f1fbe88e630" providerId="ADAL" clId="{95E639BE-9C68-4997-AAE5-D07D7782D15B}" dt="2023-09-21T11:16:33.693" v="0"/>
          <ac:spMkLst>
            <pc:docMk/>
            <pc:sldMasterMk cId="0" sldId="2147483648"/>
            <ac:spMk id="1026" creationId="{3D6C5DD6-A588-E9A4-8646-92CF512745E0}"/>
          </ac:spMkLst>
        </pc:spChg>
        <pc:spChg chg="mod">
          <ac:chgData name="Natalie Langley" userId="3476af99-47c6-4b07-81be-9f1fbe88e630" providerId="ADAL" clId="{95E639BE-9C68-4997-AAE5-D07D7782D15B}" dt="2023-09-21T11:16:33.693" v="0"/>
          <ac:spMkLst>
            <pc:docMk/>
            <pc:sldMasterMk cId="0" sldId="2147483648"/>
            <ac:spMk id="1027" creationId="{C3C51D65-FB85-34EE-5CEF-0CC3CB54114B}"/>
          </ac:spMkLst>
        </pc:spChg>
        <pc:spChg chg="mod">
          <ac:chgData name="Natalie Langley" userId="3476af99-47c6-4b07-81be-9f1fbe88e630" providerId="ADAL" clId="{95E639BE-9C68-4997-AAE5-D07D7782D15B}" dt="2023-09-21T11:16:33.693" v="0"/>
          <ac:spMkLst>
            <pc:docMk/>
            <pc:sldMasterMk cId="0" sldId="2147483648"/>
            <ac:spMk id="1028" creationId="{DC1A2E5A-BBCD-BE45-558B-F38316BB1F97}"/>
          </ac:spMkLst>
        </pc:spChg>
        <pc:spChg chg="mod">
          <ac:chgData name="Natalie Langley" userId="3476af99-47c6-4b07-81be-9f1fbe88e630" providerId="ADAL" clId="{95E639BE-9C68-4997-AAE5-D07D7782D15B}" dt="2023-09-21T11:16:33.693" v="0"/>
          <ac:spMkLst>
            <pc:docMk/>
            <pc:sldMasterMk cId="0" sldId="2147483648"/>
            <ac:spMk id="1029" creationId="{07E7827D-868E-CA20-EA60-C892A2CEB4D0}"/>
          </ac:spMkLst>
        </pc:spChg>
        <pc:spChg chg="mod">
          <ac:chgData name="Natalie Langley" userId="3476af99-47c6-4b07-81be-9f1fbe88e630" providerId="ADAL" clId="{95E639BE-9C68-4997-AAE5-D07D7782D15B}" dt="2023-09-21T11:16:33.693" v="0"/>
          <ac:spMkLst>
            <pc:docMk/>
            <pc:sldMasterMk cId="0" sldId="2147483648"/>
            <ac:spMk id="1030" creationId="{C5420123-C304-1021-B832-80D5D1DBFC80}"/>
          </ac:spMkLst>
        </pc:spChg>
        <pc:sldLayoutChg chg="modSp">
          <pc:chgData name="Natalie Langley" userId="3476af99-47c6-4b07-81be-9f1fbe88e630" providerId="ADAL" clId="{95E639BE-9C68-4997-AAE5-D07D7782D15B}" dt="2023-09-21T11:16:33.693" v="0"/>
          <pc:sldLayoutMkLst>
            <pc:docMk/>
            <pc:sldMasterMk cId="0" sldId="2147483648"/>
            <pc:sldLayoutMk cId="3089134790" sldId="2147483649"/>
          </pc:sldLayoutMkLst>
          <pc:spChg chg="mod">
            <ac:chgData name="Natalie Langley" userId="3476af99-47c6-4b07-81be-9f1fbe88e630" providerId="ADAL" clId="{95E639BE-9C68-4997-AAE5-D07D7782D15B}" dt="2023-09-21T11:16:33.693" v="0"/>
            <ac:spMkLst>
              <pc:docMk/>
              <pc:sldMasterMk cId="0" sldId="2147483648"/>
              <pc:sldLayoutMk cId="3089134790" sldId="2147483649"/>
              <ac:spMk id="2"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3089134790" sldId="2147483649"/>
              <ac:spMk id="3" creationId="{00000000-0000-0000-0000-000000000000}"/>
            </ac:spMkLst>
          </pc:spChg>
        </pc:sldLayoutChg>
        <pc:sldLayoutChg chg="modSp">
          <pc:chgData name="Natalie Langley" userId="3476af99-47c6-4b07-81be-9f1fbe88e630" providerId="ADAL" clId="{95E639BE-9C68-4997-AAE5-D07D7782D15B}" dt="2023-09-21T11:16:33.693" v="0"/>
          <pc:sldLayoutMkLst>
            <pc:docMk/>
            <pc:sldMasterMk cId="0" sldId="2147483648"/>
            <pc:sldLayoutMk cId="1235862192" sldId="2147483651"/>
          </pc:sldLayoutMkLst>
          <pc:spChg chg="mod">
            <ac:chgData name="Natalie Langley" userId="3476af99-47c6-4b07-81be-9f1fbe88e630" providerId="ADAL" clId="{95E639BE-9C68-4997-AAE5-D07D7782D15B}" dt="2023-09-21T11:16:33.693" v="0"/>
            <ac:spMkLst>
              <pc:docMk/>
              <pc:sldMasterMk cId="0" sldId="2147483648"/>
              <pc:sldLayoutMk cId="1235862192" sldId="2147483651"/>
              <ac:spMk id="2"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1235862192" sldId="2147483651"/>
              <ac:spMk id="3" creationId="{00000000-0000-0000-0000-000000000000}"/>
            </ac:spMkLst>
          </pc:spChg>
        </pc:sldLayoutChg>
        <pc:sldLayoutChg chg="modSp">
          <pc:chgData name="Natalie Langley" userId="3476af99-47c6-4b07-81be-9f1fbe88e630" providerId="ADAL" clId="{95E639BE-9C68-4997-AAE5-D07D7782D15B}" dt="2023-09-21T11:16:33.693" v="0"/>
          <pc:sldLayoutMkLst>
            <pc:docMk/>
            <pc:sldMasterMk cId="0" sldId="2147483648"/>
            <pc:sldLayoutMk cId="150352941" sldId="2147483652"/>
          </pc:sldLayoutMkLst>
          <pc:spChg chg="mod">
            <ac:chgData name="Natalie Langley" userId="3476af99-47c6-4b07-81be-9f1fbe88e630" providerId="ADAL" clId="{95E639BE-9C68-4997-AAE5-D07D7782D15B}" dt="2023-09-21T11:16:33.693" v="0"/>
            <ac:spMkLst>
              <pc:docMk/>
              <pc:sldMasterMk cId="0" sldId="2147483648"/>
              <pc:sldLayoutMk cId="150352941" sldId="2147483652"/>
              <ac:spMk id="3"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150352941" sldId="2147483652"/>
              <ac:spMk id="4" creationId="{00000000-0000-0000-0000-000000000000}"/>
            </ac:spMkLst>
          </pc:spChg>
        </pc:sldLayoutChg>
        <pc:sldLayoutChg chg="modSp">
          <pc:chgData name="Natalie Langley" userId="3476af99-47c6-4b07-81be-9f1fbe88e630" providerId="ADAL" clId="{95E639BE-9C68-4997-AAE5-D07D7782D15B}" dt="2023-09-21T11:16:33.693" v="0"/>
          <pc:sldLayoutMkLst>
            <pc:docMk/>
            <pc:sldMasterMk cId="0" sldId="2147483648"/>
            <pc:sldLayoutMk cId="3204339366" sldId="2147483653"/>
          </pc:sldLayoutMkLst>
          <pc:spChg chg="mod">
            <ac:chgData name="Natalie Langley" userId="3476af99-47c6-4b07-81be-9f1fbe88e630" providerId="ADAL" clId="{95E639BE-9C68-4997-AAE5-D07D7782D15B}" dt="2023-09-21T11:16:33.693" v="0"/>
            <ac:spMkLst>
              <pc:docMk/>
              <pc:sldMasterMk cId="0" sldId="2147483648"/>
              <pc:sldLayoutMk cId="3204339366" sldId="2147483653"/>
              <ac:spMk id="3"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3204339366" sldId="2147483653"/>
              <ac:spMk id="4"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3204339366" sldId="2147483653"/>
              <ac:spMk id="5"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3204339366" sldId="2147483653"/>
              <ac:spMk id="6" creationId="{00000000-0000-0000-0000-000000000000}"/>
            </ac:spMkLst>
          </pc:spChg>
        </pc:sldLayoutChg>
        <pc:sldLayoutChg chg="modSp">
          <pc:chgData name="Natalie Langley" userId="3476af99-47c6-4b07-81be-9f1fbe88e630" providerId="ADAL" clId="{95E639BE-9C68-4997-AAE5-D07D7782D15B}" dt="2023-09-21T11:16:33.693" v="0"/>
          <pc:sldLayoutMkLst>
            <pc:docMk/>
            <pc:sldMasterMk cId="0" sldId="2147483648"/>
            <pc:sldLayoutMk cId="2797712828" sldId="2147483656"/>
          </pc:sldLayoutMkLst>
          <pc:spChg chg="mod">
            <ac:chgData name="Natalie Langley" userId="3476af99-47c6-4b07-81be-9f1fbe88e630" providerId="ADAL" clId="{95E639BE-9C68-4997-AAE5-D07D7782D15B}" dt="2023-09-21T11:16:33.693" v="0"/>
            <ac:spMkLst>
              <pc:docMk/>
              <pc:sldMasterMk cId="0" sldId="2147483648"/>
              <pc:sldLayoutMk cId="2797712828" sldId="2147483656"/>
              <ac:spMk id="2"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2797712828" sldId="2147483656"/>
              <ac:spMk id="3"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2797712828" sldId="2147483656"/>
              <ac:spMk id="4" creationId="{00000000-0000-0000-0000-000000000000}"/>
            </ac:spMkLst>
          </pc:spChg>
        </pc:sldLayoutChg>
        <pc:sldLayoutChg chg="modSp">
          <pc:chgData name="Natalie Langley" userId="3476af99-47c6-4b07-81be-9f1fbe88e630" providerId="ADAL" clId="{95E639BE-9C68-4997-AAE5-D07D7782D15B}" dt="2023-09-21T11:16:33.693" v="0"/>
          <pc:sldLayoutMkLst>
            <pc:docMk/>
            <pc:sldMasterMk cId="0" sldId="2147483648"/>
            <pc:sldLayoutMk cId="836770831" sldId="2147483657"/>
          </pc:sldLayoutMkLst>
          <pc:spChg chg="mod">
            <ac:chgData name="Natalie Langley" userId="3476af99-47c6-4b07-81be-9f1fbe88e630" providerId="ADAL" clId="{95E639BE-9C68-4997-AAE5-D07D7782D15B}" dt="2023-09-21T11:16:33.693" v="0"/>
            <ac:spMkLst>
              <pc:docMk/>
              <pc:sldMasterMk cId="0" sldId="2147483648"/>
              <pc:sldLayoutMk cId="836770831" sldId="2147483657"/>
              <ac:spMk id="2"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836770831" sldId="2147483657"/>
              <ac:spMk id="3"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836770831" sldId="2147483657"/>
              <ac:spMk id="4" creationId="{00000000-0000-0000-0000-000000000000}"/>
            </ac:spMkLst>
          </pc:spChg>
        </pc:sldLayoutChg>
        <pc:sldLayoutChg chg="modSp">
          <pc:chgData name="Natalie Langley" userId="3476af99-47c6-4b07-81be-9f1fbe88e630" providerId="ADAL" clId="{95E639BE-9C68-4997-AAE5-D07D7782D15B}" dt="2023-09-21T11:16:33.693" v="0"/>
          <pc:sldLayoutMkLst>
            <pc:docMk/>
            <pc:sldMasterMk cId="0" sldId="2147483648"/>
            <pc:sldLayoutMk cId="3376793182" sldId="2147483659"/>
          </pc:sldLayoutMkLst>
          <pc:spChg chg="mod">
            <ac:chgData name="Natalie Langley" userId="3476af99-47c6-4b07-81be-9f1fbe88e630" providerId="ADAL" clId="{95E639BE-9C68-4997-AAE5-D07D7782D15B}" dt="2023-09-21T11:16:33.693" v="0"/>
            <ac:spMkLst>
              <pc:docMk/>
              <pc:sldMasterMk cId="0" sldId="2147483648"/>
              <pc:sldLayoutMk cId="3376793182" sldId="2147483659"/>
              <ac:spMk id="2" creationId="{00000000-0000-0000-0000-000000000000}"/>
            </ac:spMkLst>
          </pc:spChg>
          <pc:spChg chg="mod">
            <ac:chgData name="Natalie Langley" userId="3476af99-47c6-4b07-81be-9f1fbe88e630" providerId="ADAL" clId="{95E639BE-9C68-4997-AAE5-D07D7782D15B}" dt="2023-09-21T11:16:33.693" v="0"/>
            <ac:spMkLst>
              <pc:docMk/>
              <pc:sldMasterMk cId="0" sldId="2147483648"/>
              <pc:sldLayoutMk cId="3376793182" sldId="2147483659"/>
              <ac:spMk id="3"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34B787-1A6B-96E7-FE83-87E65B6EEFC6}"/>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8E7F828F-F955-674B-A934-5C31C5D29EB3}"/>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pPr>
              <a:defRPr/>
            </a:pPr>
            <a:fld id="{B34595AB-6C58-4DEC-A0C7-B98A1089AF0E}" type="datetimeFigureOut">
              <a:rPr lang="en-GB"/>
              <a:pPr>
                <a:defRPr/>
              </a:pPr>
              <a:t>21/09/2023</a:t>
            </a:fld>
            <a:endParaRPr lang="en-GB"/>
          </a:p>
        </p:txBody>
      </p:sp>
      <p:sp>
        <p:nvSpPr>
          <p:cNvPr id="4" name="Footer Placeholder 3">
            <a:extLst>
              <a:ext uri="{FF2B5EF4-FFF2-40B4-BE49-F238E27FC236}">
                <a16:creationId xmlns:a16="http://schemas.microsoft.com/office/drawing/2014/main" id="{6F97A024-A73F-6B8A-FF62-B9C17775DAD4}"/>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8463495C-484A-6EBB-E9A0-BD370A4C98D3}"/>
              </a:ext>
            </a:extLst>
          </p:cNvPr>
          <p:cNvSpPr>
            <a:spLocks noGrp="1"/>
          </p:cNvSpPr>
          <p:nvPr>
            <p:ph type="sldNum" sz="quarter" idx="3"/>
          </p:nvPr>
        </p:nvSpPr>
        <p:spPr>
          <a:xfrm>
            <a:off x="4022725" y="8918575"/>
            <a:ext cx="3078163" cy="469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6C0013B-8A61-419D-8598-60EAB460E11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2C58DE7-F0C3-00AE-3803-2422B522DC8E}"/>
              </a:ext>
            </a:extLst>
          </p:cNvPr>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123" name="Rectangle 3">
            <a:extLst>
              <a:ext uri="{FF2B5EF4-FFF2-40B4-BE49-F238E27FC236}">
                <a16:creationId xmlns:a16="http://schemas.microsoft.com/office/drawing/2014/main" id="{4334F50E-924B-73CF-3199-155BBEAD6239}"/>
              </a:ext>
            </a:extLst>
          </p:cNvPr>
          <p:cNvSpPr>
            <a:spLocks noGrp="1" noChangeArrowheads="1"/>
          </p:cNvSpPr>
          <p:nvPr>
            <p:ph type="dt" idx="1"/>
          </p:nvPr>
        </p:nvSpPr>
        <p:spPr bwMode="auto">
          <a:xfrm>
            <a:off x="4022725" y="0"/>
            <a:ext cx="3078163" cy="469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FD1C184E-238D-EFF9-6256-D65E468D275C}"/>
              </a:ext>
            </a:extLst>
          </p:cNvPr>
          <p:cNvSpPr>
            <a:spLocks noRot="1" noChangeArrowheads="1" noTextEdit="1"/>
          </p:cNvSpPr>
          <p:nvPr>
            <p:ph type="sldImg" idx="2"/>
          </p:nvPr>
        </p:nvSpPr>
        <p:spPr bwMode="auto">
          <a:xfrm>
            <a:off x="423863" y="704850"/>
            <a:ext cx="6254750" cy="351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3AAC8FC7-5108-07A7-A29C-A0035C6BD9AC}"/>
              </a:ext>
            </a:extLst>
          </p:cNvPr>
          <p:cNvSpPr>
            <a:spLocks noGrp="1" noChangeArrowheads="1"/>
          </p:cNvSpPr>
          <p:nvPr>
            <p:ph type="body" sz="quarter" idx="3"/>
          </p:nvPr>
        </p:nvSpPr>
        <p:spPr bwMode="auto">
          <a:xfrm>
            <a:off x="709613" y="4459288"/>
            <a:ext cx="5683250" cy="4224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F636CF2A-ADFC-641A-2FEE-0BAB5B8DB190}"/>
              </a:ext>
            </a:extLst>
          </p:cNvPr>
          <p:cNvSpPr>
            <a:spLocks noGrp="1" noChangeArrowheads="1"/>
          </p:cNvSpPr>
          <p:nvPr>
            <p:ph type="ftr" sz="quarter" idx="4"/>
          </p:nvPr>
        </p:nvSpPr>
        <p:spPr bwMode="auto">
          <a:xfrm>
            <a:off x="0" y="8916988"/>
            <a:ext cx="3078163"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a:extLst>
              <a:ext uri="{FF2B5EF4-FFF2-40B4-BE49-F238E27FC236}">
                <a16:creationId xmlns:a16="http://schemas.microsoft.com/office/drawing/2014/main" id="{F9F3FCF3-F71F-2D16-A648-A40D97AA6672}"/>
              </a:ext>
            </a:extLst>
          </p:cNvPr>
          <p:cNvSpPr>
            <a:spLocks noGrp="1" noChangeArrowheads="1"/>
          </p:cNvSpPr>
          <p:nvPr>
            <p:ph type="sldNum" sz="quarter" idx="5"/>
          </p:nvPr>
        </p:nvSpPr>
        <p:spPr bwMode="auto">
          <a:xfrm>
            <a:off x="4022725" y="8916988"/>
            <a:ext cx="3078163" cy="469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6BC664-2FBE-4DD0-98A2-90967A20C6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B4B3215A-7D23-FA4E-B467-1F5EA83250F6}"/>
              </a:ext>
            </a:extLst>
          </p:cNvPr>
          <p:cNvSpPr>
            <a:spLocks noGrp="1" noRot="1" noChangeAspect="1" noChangeArrowheads="1" noTextEdit="1"/>
          </p:cNvSpPr>
          <p:nvPr>
            <p:ph type="sldImg"/>
          </p:nvPr>
        </p:nvSpPr>
        <p:spPr>
          <a:xfrm>
            <a:off x="423863" y="704850"/>
            <a:ext cx="6254750" cy="3519488"/>
          </a:xfrm>
          <a:ln/>
        </p:spPr>
      </p:sp>
      <p:sp>
        <p:nvSpPr>
          <p:cNvPr id="5123" name="Notes Placeholder 2">
            <a:extLst>
              <a:ext uri="{FF2B5EF4-FFF2-40B4-BE49-F238E27FC236}">
                <a16:creationId xmlns:a16="http://schemas.microsoft.com/office/drawing/2014/main" id="{2D926D35-FCDA-8CC1-ADA7-9D286902B6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endParaRPr>
          </a:p>
        </p:txBody>
      </p:sp>
      <p:sp>
        <p:nvSpPr>
          <p:cNvPr id="5124" name="Slide Number Placeholder 3">
            <a:extLst>
              <a:ext uri="{FF2B5EF4-FFF2-40B4-BE49-F238E27FC236}">
                <a16:creationId xmlns:a16="http://schemas.microsoft.com/office/drawing/2014/main" id="{550509C4-4E61-C4E0-7F92-28DFFE108C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F7B00A-5499-4A45-848E-C9365298548D}" type="slidenum">
              <a:rPr lang="en-GB" altLang="en-US" smtClean="0">
                <a:ea typeface="MS PGothic" panose="020B0600070205080204" pitchFamily="34" charset="-128"/>
              </a:rPr>
              <a:pPr/>
              <a:t>1</a:t>
            </a:fld>
            <a:endParaRPr lang="en-GB" altLang="en-US">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696B4BD-8E0D-3D02-F2B3-83D79DED2791}"/>
              </a:ext>
            </a:extLst>
          </p:cNvPr>
          <p:cNvSpPr>
            <a:spLocks noGrp="1" noRot="1" noChangeAspect="1" noChangeArrowheads="1" noTextEdit="1"/>
          </p:cNvSpPr>
          <p:nvPr>
            <p:ph type="sldImg"/>
          </p:nvPr>
        </p:nvSpPr>
        <p:spPr>
          <a:xfrm>
            <a:off x="423863" y="704850"/>
            <a:ext cx="6254750" cy="3519488"/>
          </a:xfrm>
          <a:ln/>
        </p:spPr>
      </p:sp>
      <p:sp>
        <p:nvSpPr>
          <p:cNvPr id="23555" name="Notes Placeholder 2">
            <a:extLst>
              <a:ext uri="{FF2B5EF4-FFF2-40B4-BE49-F238E27FC236}">
                <a16:creationId xmlns:a16="http://schemas.microsoft.com/office/drawing/2014/main" id="{66AF5B01-15EA-73BD-D091-3EC420E49E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B98DAF80-6B81-B422-D0BD-6326227394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A7865C-D402-43EE-9E3F-BD815FBE0DD2}" type="slidenum">
              <a:rPr lang="en-GB" altLang="en-US" smtClean="0">
                <a:solidFill>
                  <a:srgbClr val="000000"/>
                </a:solidFill>
                <a:latin typeface="Tahoma" panose="020B0604030504040204" pitchFamily="34" charset="0"/>
              </a:rPr>
              <a:pPr>
                <a:spcBef>
                  <a:spcPct val="0"/>
                </a:spcBef>
              </a:pPr>
              <a:t>10</a:t>
            </a:fld>
            <a:endParaRPr lang="en-GB" altLang="en-US">
              <a:solidFill>
                <a:srgbClr val="000000"/>
              </a:solidFill>
              <a:latin typeface="Tahoma" panose="020B060403050404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29F15A5-0791-54F0-C35D-3F596EA4AA07}"/>
              </a:ext>
            </a:extLst>
          </p:cNvPr>
          <p:cNvSpPr>
            <a:spLocks noGrp="1" noRot="1" noChangeAspect="1" noChangeArrowheads="1" noTextEdit="1"/>
          </p:cNvSpPr>
          <p:nvPr>
            <p:ph type="sldImg"/>
          </p:nvPr>
        </p:nvSpPr>
        <p:spPr>
          <a:xfrm>
            <a:off x="423863" y="704850"/>
            <a:ext cx="6254750" cy="3519488"/>
          </a:xfrm>
          <a:ln/>
        </p:spPr>
      </p:sp>
      <p:sp>
        <p:nvSpPr>
          <p:cNvPr id="25603" name="Notes Placeholder 2">
            <a:extLst>
              <a:ext uri="{FF2B5EF4-FFF2-40B4-BE49-F238E27FC236}">
                <a16:creationId xmlns:a16="http://schemas.microsoft.com/office/drawing/2014/main" id="{CB7C3955-2E2A-E2BE-0042-C1D5C1074B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endParaRPr>
          </a:p>
        </p:txBody>
      </p:sp>
      <p:sp>
        <p:nvSpPr>
          <p:cNvPr id="25604" name="Slide Number Placeholder 3">
            <a:extLst>
              <a:ext uri="{FF2B5EF4-FFF2-40B4-BE49-F238E27FC236}">
                <a16:creationId xmlns:a16="http://schemas.microsoft.com/office/drawing/2014/main" id="{B5CD56C4-C0FC-75CD-7918-8A4E77EF18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905BE9-E268-468C-BE9C-7BF443B2D0BC}" type="slidenum">
              <a:rPr lang="en-GB" altLang="en-US" smtClean="0">
                <a:solidFill>
                  <a:srgbClr val="000000"/>
                </a:solidFill>
                <a:latin typeface="Tahoma" panose="020B0604030504040204" pitchFamily="34" charset="0"/>
              </a:rPr>
              <a:pPr>
                <a:spcBef>
                  <a:spcPct val="0"/>
                </a:spcBef>
              </a:pPr>
              <a:t>11</a:t>
            </a:fld>
            <a:endParaRPr lang="en-GB" altLang="en-US">
              <a:solidFill>
                <a:srgbClr val="000000"/>
              </a:solidFill>
              <a:latin typeface="Tahoma" panose="020B060403050404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FB9CC88B-864F-3DF1-61FA-98FBF77310A6}"/>
              </a:ext>
            </a:extLst>
          </p:cNvPr>
          <p:cNvSpPr>
            <a:spLocks noGrp="1" noRot="1" noChangeAspect="1" noChangeArrowheads="1" noTextEdit="1"/>
          </p:cNvSpPr>
          <p:nvPr>
            <p:ph type="sldImg"/>
          </p:nvPr>
        </p:nvSpPr>
        <p:spPr>
          <a:xfrm>
            <a:off x="423863" y="704850"/>
            <a:ext cx="6254750" cy="3519488"/>
          </a:xfrm>
          <a:ln/>
        </p:spPr>
      </p:sp>
      <p:sp>
        <p:nvSpPr>
          <p:cNvPr id="27651" name="Notes Placeholder 2">
            <a:extLst>
              <a:ext uri="{FF2B5EF4-FFF2-40B4-BE49-F238E27FC236}">
                <a16:creationId xmlns:a16="http://schemas.microsoft.com/office/drawing/2014/main" id="{02F37BAD-C1EE-1EFE-C475-894E46166D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endParaRPr>
          </a:p>
          <a:p>
            <a:pPr eaLnBrk="1" hangingPunct="1">
              <a:spcBef>
                <a:spcPct val="0"/>
              </a:spcBef>
            </a:pPr>
            <a:endParaRPr lang="en-GB"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EA8B798D-4EB5-FD94-E3B1-B3C2CC069E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16C770-4935-4BAD-BD1D-C174247C7A05}" type="slidenum">
              <a:rPr lang="en-GB" altLang="en-US" smtClean="0">
                <a:solidFill>
                  <a:srgbClr val="000000"/>
                </a:solidFill>
                <a:latin typeface="Tahoma" panose="020B0604030504040204" pitchFamily="34" charset="0"/>
              </a:rPr>
              <a:pPr>
                <a:spcBef>
                  <a:spcPct val="0"/>
                </a:spcBef>
              </a:pPr>
              <a:t>12</a:t>
            </a:fld>
            <a:endParaRPr lang="en-GB" altLang="en-US">
              <a:solidFill>
                <a:srgbClr val="000000"/>
              </a:solidFill>
              <a:latin typeface="Tahoma" panose="020B060403050404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31BA83C-8374-10F6-10A9-D7399DC7926B}"/>
              </a:ext>
            </a:extLst>
          </p:cNvPr>
          <p:cNvSpPr>
            <a:spLocks noGrp="1" noRot="1" noChangeAspect="1" noChangeArrowheads="1" noTextEdit="1"/>
          </p:cNvSpPr>
          <p:nvPr>
            <p:ph type="sldImg"/>
          </p:nvPr>
        </p:nvSpPr>
        <p:spPr>
          <a:xfrm>
            <a:off x="423863" y="704850"/>
            <a:ext cx="6254750" cy="3519488"/>
          </a:xfrm>
          <a:ln/>
        </p:spPr>
      </p:sp>
      <p:sp>
        <p:nvSpPr>
          <p:cNvPr id="29699" name="Notes Placeholder 2">
            <a:extLst>
              <a:ext uri="{FF2B5EF4-FFF2-40B4-BE49-F238E27FC236}">
                <a16:creationId xmlns:a16="http://schemas.microsoft.com/office/drawing/2014/main" id="{0A7D9695-7656-064B-9457-FC405E5022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1FA6B12F-64D1-4337-B24D-70D3B31C69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532F19-1EBF-4488-98B3-50C31383740A}" type="slidenum">
              <a:rPr lang="en-GB" altLang="en-US" smtClean="0">
                <a:solidFill>
                  <a:srgbClr val="000000"/>
                </a:solidFill>
                <a:latin typeface="Tahoma" panose="020B0604030504040204" pitchFamily="34" charset="0"/>
              </a:rPr>
              <a:pPr>
                <a:spcBef>
                  <a:spcPct val="0"/>
                </a:spcBef>
              </a:pPr>
              <a:t>13</a:t>
            </a:fld>
            <a:endParaRPr lang="en-GB" altLang="en-US">
              <a:solidFill>
                <a:srgbClr val="000000"/>
              </a:solidFill>
              <a:latin typeface="Tahoma" panose="020B060403050404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625159D-C5FF-BF31-EDBA-D4D29101712A}"/>
              </a:ext>
            </a:extLst>
          </p:cNvPr>
          <p:cNvSpPr>
            <a:spLocks noGrp="1" noRot="1" noChangeAspect="1" noChangeArrowheads="1" noTextEdit="1"/>
          </p:cNvSpPr>
          <p:nvPr>
            <p:ph type="sldImg"/>
          </p:nvPr>
        </p:nvSpPr>
        <p:spPr>
          <a:xfrm>
            <a:off x="423863" y="704850"/>
            <a:ext cx="6254750" cy="3519488"/>
          </a:xfrm>
          <a:ln/>
        </p:spPr>
      </p:sp>
      <p:sp>
        <p:nvSpPr>
          <p:cNvPr id="31747" name="Notes Placeholder 2">
            <a:extLst>
              <a:ext uri="{FF2B5EF4-FFF2-40B4-BE49-F238E27FC236}">
                <a16:creationId xmlns:a16="http://schemas.microsoft.com/office/drawing/2014/main" id="{26C52381-60F1-76FD-BB7F-5E70D4F652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98657423-4164-CE28-043A-EE5072AA9B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5ADCF5-9A0D-46B6-A1B1-BF8B25B982FF}" type="slidenum">
              <a:rPr lang="en-GB" altLang="en-US" smtClean="0">
                <a:ea typeface="MS PGothic" panose="020B0600070205080204" pitchFamily="34" charset="-128"/>
              </a:rPr>
              <a:pPr/>
              <a:t>14</a:t>
            </a:fld>
            <a:endParaRPr lang="en-GB" altLang="en-US">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43F83A1-BCE5-989D-AE1D-F0D0C6733B01}"/>
              </a:ext>
            </a:extLst>
          </p:cNvPr>
          <p:cNvSpPr>
            <a:spLocks noGrp="1" noRot="1" noChangeAspect="1" noChangeArrowheads="1" noTextEdit="1"/>
          </p:cNvSpPr>
          <p:nvPr>
            <p:ph type="sldImg"/>
          </p:nvPr>
        </p:nvSpPr>
        <p:spPr>
          <a:xfrm>
            <a:off x="423863" y="704850"/>
            <a:ext cx="6254750" cy="3519488"/>
          </a:xfrm>
          <a:ln/>
        </p:spPr>
      </p:sp>
      <p:sp>
        <p:nvSpPr>
          <p:cNvPr id="33795" name="Notes Placeholder 2">
            <a:extLst>
              <a:ext uri="{FF2B5EF4-FFF2-40B4-BE49-F238E27FC236}">
                <a16:creationId xmlns:a16="http://schemas.microsoft.com/office/drawing/2014/main" id="{5CB3CC81-D3CF-9390-6757-524194CEB7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33796" name="Slide Number Placeholder 3">
            <a:extLst>
              <a:ext uri="{FF2B5EF4-FFF2-40B4-BE49-F238E27FC236}">
                <a16:creationId xmlns:a16="http://schemas.microsoft.com/office/drawing/2014/main" id="{7F07C361-C9B2-A897-9930-4F529351F3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F4FAC2-DEEB-4D54-92D7-3D65FAEE3365}"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D6CAAF6-E13B-1E6F-A396-D5407AC12D8D}"/>
              </a:ext>
            </a:extLst>
          </p:cNvPr>
          <p:cNvSpPr>
            <a:spLocks noGrp="1" noRot="1" noChangeAspect="1" noChangeArrowheads="1" noTextEdit="1"/>
          </p:cNvSpPr>
          <p:nvPr>
            <p:ph type="sldImg"/>
          </p:nvPr>
        </p:nvSpPr>
        <p:spPr>
          <a:xfrm>
            <a:off x="423863" y="704850"/>
            <a:ext cx="6254750" cy="3519488"/>
          </a:xfrm>
          <a:ln/>
        </p:spPr>
      </p:sp>
      <p:sp>
        <p:nvSpPr>
          <p:cNvPr id="35843" name="Notes Placeholder 2">
            <a:extLst>
              <a:ext uri="{FF2B5EF4-FFF2-40B4-BE49-F238E27FC236}">
                <a16:creationId xmlns:a16="http://schemas.microsoft.com/office/drawing/2014/main" id="{59D1DFED-0D08-0AE0-0A61-AB05B75BC0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EF2A6CBD-A5CB-C9C6-2090-1397181598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BA0A92-2CD9-4957-A695-3BE95C49E4AB}" type="slidenum">
              <a:rPr lang="en-GB" altLang="en-US" smtClean="0">
                <a:ea typeface="MS PGothic" panose="020B0600070205080204" pitchFamily="34" charset="-128"/>
              </a:rPr>
              <a:pPr/>
              <a:t>16</a:t>
            </a:fld>
            <a:endParaRPr lang="en-GB" altLang="en-US">
              <a:ea typeface="MS PGothic"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4BE7DCF-E4FD-C9F0-15D0-4BFB99393CB3}"/>
              </a:ext>
            </a:extLst>
          </p:cNvPr>
          <p:cNvSpPr>
            <a:spLocks noGrp="1" noRot="1" noChangeAspect="1" noChangeArrowheads="1" noTextEdit="1"/>
          </p:cNvSpPr>
          <p:nvPr>
            <p:ph type="sldImg"/>
          </p:nvPr>
        </p:nvSpPr>
        <p:spPr>
          <a:xfrm>
            <a:off x="423863" y="704850"/>
            <a:ext cx="6254750" cy="3519488"/>
          </a:xfrm>
          <a:ln/>
        </p:spPr>
      </p:sp>
      <p:sp>
        <p:nvSpPr>
          <p:cNvPr id="37891" name="Notes Placeholder 2">
            <a:extLst>
              <a:ext uri="{FF2B5EF4-FFF2-40B4-BE49-F238E27FC236}">
                <a16:creationId xmlns:a16="http://schemas.microsoft.com/office/drawing/2014/main" id="{15C941B9-75F5-2E78-8E86-8BCAFB59DF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D7557AF1-F5A4-B1E7-2F52-F6E24E214A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2C495C-39E4-4D3C-9BDA-A36CE73208CE}" type="slidenum">
              <a:rPr lang="en-GB" altLang="en-US" smtClean="0">
                <a:solidFill>
                  <a:srgbClr val="000000"/>
                </a:solidFill>
                <a:latin typeface="Tahoma" panose="020B0604030504040204" pitchFamily="34" charset="0"/>
              </a:rPr>
              <a:pPr>
                <a:spcBef>
                  <a:spcPct val="0"/>
                </a:spcBef>
              </a:pPr>
              <a:t>17</a:t>
            </a:fld>
            <a:endParaRPr lang="en-GB" altLang="en-US">
              <a:solidFill>
                <a:srgbClr val="000000"/>
              </a:solidFill>
              <a:latin typeface="Tahoma" panose="020B060403050404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388AD417-ADF6-2815-EF08-FAE4E0CBC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450DEE-1290-47DE-A8CC-4F344EC282EA}" type="slidenum">
              <a:rPr lang="en-US" altLang="en-US" smtClean="0"/>
              <a:pPr>
                <a:spcBef>
                  <a:spcPct val="0"/>
                </a:spcBef>
              </a:pPr>
              <a:t>18</a:t>
            </a:fld>
            <a:endParaRPr lang="en-US" altLang="en-US"/>
          </a:p>
        </p:txBody>
      </p:sp>
      <p:sp>
        <p:nvSpPr>
          <p:cNvPr id="39939" name="Rectangle 2">
            <a:extLst>
              <a:ext uri="{FF2B5EF4-FFF2-40B4-BE49-F238E27FC236}">
                <a16:creationId xmlns:a16="http://schemas.microsoft.com/office/drawing/2014/main" id="{FAAAE993-617F-1887-7058-7CABB397F78E}"/>
              </a:ext>
            </a:extLst>
          </p:cNvPr>
          <p:cNvSpPr>
            <a:spLocks noRot="1" noChangeArrowheads="1" noTextEdit="1"/>
          </p:cNvSpPr>
          <p:nvPr>
            <p:ph type="sldImg"/>
          </p:nvPr>
        </p:nvSpPr>
        <p:spPr>
          <a:ln/>
        </p:spPr>
      </p:sp>
      <p:sp>
        <p:nvSpPr>
          <p:cNvPr id="39940" name="Rectangle 3">
            <a:extLst>
              <a:ext uri="{FF2B5EF4-FFF2-40B4-BE49-F238E27FC236}">
                <a16:creationId xmlns:a16="http://schemas.microsoft.com/office/drawing/2014/main" id="{4FEC8D8C-DF2C-C755-310B-CF0F099EF1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F765F2E-1FB3-83ED-2874-4523E6CBB795}"/>
              </a:ext>
            </a:extLst>
          </p:cNvPr>
          <p:cNvSpPr>
            <a:spLocks noGrp="1" noRot="1" noChangeAspect="1" noChangeArrowheads="1" noTextEdit="1"/>
          </p:cNvSpPr>
          <p:nvPr>
            <p:ph type="sldImg"/>
          </p:nvPr>
        </p:nvSpPr>
        <p:spPr>
          <a:xfrm>
            <a:off x="423863" y="704850"/>
            <a:ext cx="6254750" cy="3519488"/>
          </a:xfrm>
          <a:ln/>
        </p:spPr>
      </p:sp>
      <p:sp>
        <p:nvSpPr>
          <p:cNvPr id="41987" name="Notes Placeholder 2">
            <a:extLst>
              <a:ext uri="{FF2B5EF4-FFF2-40B4-BE49-F238E27FC236}">
                <a16:creationId xmlns:a16="http://schemas.microsoft.com/office/drawing/2014/main" id="{AC36B721-DC76-8C99-474C-BDD12B2B0F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en-US" altLang="en-US" sz="2400">
              <a:latin typeface="Arial" panose="020B0604020202020204" pitchFamily="34" charset="0"/>
            </a:endParaRPr>
          </a:p>
        </p:txBody>
      </p:sp>
      <p:sp>
        <p:nvSpPr>
          <p:cNvPr id="41988" name="Slide Number Placeholder 3">
            <a:extLst>
              <a:ext uri="{FF2B5EF4-FFF2-40B4-BE49-F238E27FC236}">
                <a16:creationId xmlns:a16="http://schemas.microsoft.com/office/drawing/2014/main" id="{6E230E00-444C-8686-D354-4AE8F08EF4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9CCA02-2635-4A2E-B910-6599DA46519F}" type="slidenum">
              <a:rPr lang="en-GB" altLang="en-US" smtClean="0">
                <a:ea typeface="MS PGothic" panose="020B0600070205080204" pitchFamily="34" charset="-128"/>
              </a:rPr>
              <a:pPr/>
              <a:t>19</a:t>
            </a:fld>
            <a:endParaRPr lang="en-GB" altLang="en-US">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018D06E-0053-871D-A7E9-3424604DADBC}"/>
              </a:ext>
            </a:extLst>
          </p:cNvPr>
          <p:cNvSpPr>
            <a:spLocks noGrp="1" noRot="1" noChangeAspect="1" noChangeArrowheads="1" noTextEdit="1"/>
          </p:cNvSpPr>
          <p:nvPr>
            <p:ph type="sldImg"/>
          </p:nvPr>
        </p:nvSpPr>
        <p:spPr>
          <a:xfrm>
            <a:off x="423863" y="704850"/>
            <a:ext cx="6254750" cy="3519488"/>
          </a:xfrm>
          <a:ln/>
        </p:spPr>
      </p:sp>
      <p:sp>
        <p:nvSpPr>
          <p:cNvPr id="7171" name="Notes Placeholder 2">
            <a:extLst>
              <a:ext uri="{FF2B5EF4-FFF2-40B4-BE49-F238E27FC236}">
                <a16:creationId xmlns:a16="http://schemas.microsoft.com/office/drawing/2014/main" id="{AB274B42-BA0A-B50E-C102-74BFD77F9F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367C7A40-8B86-8798-BC4D-B445A69A55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0C06EF-5A4D-4FC5-A34E-715D9171C750}"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A2F82CD7-A005-13D4-DDD7-F32D0CE39757}"/>
              </a:ext>
            </a:extLst>
          </p:cNvPr>
          <p:cNvSpPr>
            <a:spLocks noGrp="1" noRot="1" noChangeAspect="1" noChangeArrowheads="1" noTextEdit="1"/>
          </p:cNvSpPr>
          <p:nvPr>
            <p:ph type="sldImg"/>
          </p:nvPr>
        </p:nvSpPr>
        <p:spPr>
          <a:xfrm>
            <a:off x="423863" y="704850"/>
            <a:ext cx="6254750" cy="3519488"/>
          </a:xfrm>
          <a:ln/>
        </p:spPr>
      </p:sp>
      <p:sp>
        <p:nvSpPr>
          <p:cNvPr id="44035" name="Notes Placeholder 2">
            <a:extLst>
              <a:ext uri="{FF2B5EF4-FFF2-40B4-BE49-F238E27FC236}">
                <a16:creationId xmlns:a16="http://schemas.microsoft.com/office/drawing/2014/main" id="{4326EFB6-89D2-2D36-CB9B-F720DAB395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GB" altLang="en-US" b="1">
                <a:latin typeface="Arial" panose="020B0604020202020204" pitchFamily="34" charset="0"/>
              </a:rPr>
            </a:br>
            <a:endParaRPr lang="en-GB" altLang="en-US" b="1">
              <a:latin typeface="Arial" panose="020B0604020202020204" pitchFamily="34" charset="0"/>
            </a:endParaRPr>
          </a:p>
          <a:p>
            <a:endParaRPr lang="en-GB" altLang="en-US">
              <a:latin typeface="Arial" panose="020B0604020202020204" pitchFamily="34" charset="0"/>
            </a:endParaRPr>
          </a:p>
        </p:txBody>
      </p:sp>
      <p:sp>
        <p:nvSpPr>
          <p:cNvPr id="44036" name="Slide Number Placeholder 3">
            <a:extLst>
              <a:ext uri="{FF2B5EF4-FFF2-40B4-BE49-F238E27FC236}">
                <a16:creationId xmlns:a16="http://schemas.microsoft.com/office/drawing/2014/main" id="{45D6F84F-8E05-3953-00DF-610FA05ABA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0B6ACA-FEAB-4085-B764-331E8EA8020B}" type="slidenum">
              <a:rPr lang="en-GB" altLang="en-US" smtClean="0">
                <a:ea typeface="MS PGothic" panose="020B0600070205080204" pitchFamily="34" charset="-128"/>
              </a:rPr>
              <a:pPr/>
              <a:t>20</a:t>
            </a:fld>
            <a:endParaRPr lang="en-GB" altLang="en-US">
              <a:ea typeface="MS PGothic"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4FA97ED-8BED-3B91-09FE-09F7FAC04694}"/>
              </a:ext>
            </a:extLst>
          </p:cNvPr>
          <p:cNvSpPr>
            <a:spLocks noGrp="1" noRot="1" noChangeAspect="1" noChangeArrowheads="1" noTextEdit="1"/>
          </p:cNvSpPr>
          <p:nvPr>
            <p:ph type="sldImg"/>
          </p:nvPr>
        </p:nvSpPr>
        <p:spPr>
          <a:xfrm>
            <a:off x="423863" y="704850"/>
            <a:ext cx="6254750" cy="3519488"/>
          </a:xfrm>
          <a:ln/>
        </p:spPr>
      </p:sp>
      <p:sp>
        <p:nvSpPr>
          <p:cNvPr id="46083" name="Notes Placeholder 2">
            <a:extLst>
              <a:ext uri="{FF2B5EF4-FFF2-40B4-BE49-F238E27FC236}">
                <a16:creationId xmlns:a16="http://schemas.microsoft.com/office/drawing/2014/main" id="{D4AB8B50-5B55-06F4-A763-77C82BD239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46084" name="Slide Number Placeholder 3">
            <a:extLst>
              <a:ext uri="{FF2B5EF4-FFF2-40B4-BE49-F238E27FC236}">
                <a16:creationId xmlns:a16="http://schemas.microsoft.com/office/drawing/2014/main" id="{F996D03E-2F03-7513-AAB6-F12A72DFFB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B9227C-A541-40C6-9399-2B831617E788}" type="slidenum">
              <a:rPr lang="en-GB" altLang="en-US" smtClean="0">
                <a:ea typeface="MS PGothic" panose="020B0600070205080204" pitchFamily="34" charset="-128"/>
              </a:rPr>
              <a:pPr/>
              <a:t>21</a:t>
            </a:fld>
            <a:endParaRPr lang="en-GB" altLang="en-US">
              <a:ea typeface="MS PGothic"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7CE6A143-D98E-BE5F-51B1-AB2CDF274228}"/>
              </a:ext>
            </a:extLst>
          </p:cNvPr>
          <p:cNvSpPr>
            <a:spLocks noGrp="1" noRot="1" noChangeAspect="1" noChangeArrowheads="1" noTextEdit="1"/>
          </p:cNvSpPr>
          <p:nvPr>
            <p:ph type="sldImg"/>
          </p:nvPr>
        </p:nvSpPr>
        <p:spPr>
          <a:xfrm>
            <a:off x="423863" y="704850"/>
            <a:ext cx="6254750" cy="3519488"/>
          </a:xfrm>
          <a:ln/>
        </p:spPr>
      </p:sp>
      <p:sp>
        <p:nvSpPr>
          <p:cNvPr id="48131" name="Notes Placeholder 2">
            <a:extLst>
              <a:ext uri="{FF2B5EF4-FFF2-40B4-BE49-F238E27FC236}">
                <a16:creationId xmlns:a16="http://schemas.microsoft.com/office/drawing/2014/main" id="{AED0D2C6-E9F3-ADA5-CD9C-15BD3827E2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5703F89B-1259-4C10-BCAA-6BFAA55214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3D3EFF-651A-4943-ADF1-E3A38ED0AEC8}" type="slidenum">
              <a:rPr lang="en-GB" altLang="en-US" smtClean="0">
                <a:ea typeface="MS PGothic" panose="020B0600070205080204" pitchFamily="34" charset="-128"/>
              </a:rPr>
              <a:pPr/>
              <a:t>22</a:t>
            </a:fld>
            <a:endParaRPr lang="en-GB" altLang="en-US">
              <a:ea typeface="MS PGothic"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F6C3A85-8DE2-DE80-99FE-65670E0927C8}"/>
              </a:ext>
            </a:extLst>
          </p:cNvPr>
          <p:cNvSpPr>
            <a:spLocks noGrp="1" noRot="1" noChangeAspect="1" noChangeArrowheads="1" noTextEdit="1"/>
          </p:cNvSpPr>
          <p:nvPr>
            <p:ph type="sldImg"/>
          </p:nvPr>
        </p:nvSpPr>
        <p:spPr>
          <a:xfrm>
            <a:off x="423863" y="704850"/>
            <a:ext cx="6254750" cy="3519488"/>
          </a:xfrm>
          <a:ln/>
        </p:spPr>
      </p:sp>
      <p:sp>
        <p:nvSpPr>
          <p:cNvPr id="50179" name="Notes Placeholder 2">
            <a:extLst>
              <a:ext uri="{FF2B5EF4-FFF2-40B4-BE49-F238E27FC236}">
                <a16:creationId xmlns:a16="http://schemas.microsoft.com/office/drawing/2014/main" id="{E68BB183-9BC1-2507-430B-3E593BF50A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AECBE194-D58A-932C-3515-BEB256BF24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0DB3E0-9994-4451-946A-0617D03183A5}" type="slidenum">
              <a:rPr lang="en-GB" altLang="en-US" smtClean="0">
                <a:ea typeface="MS PGothic" panose="020B0600070205080204" pitchFamily="34" charset="-128"/>
              </a:rPr>
              <a:pPr/>
              <a:t>23</a:t>
            </a:fld>
            <a:endParaRPr lang="en-GB" altLang="en-US">
              <a:ea typeface="MS PGothic"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B756E50-A835-CC39-23CD-AD1E819EEB3C}"/>
              </a:ext>
            </a:extLst>
          </p:cNvPr>
          <p:cNvSpPr>
            <a:spLocks noGrp="1" noRot="1" noChangeAspect="1" noChangeArrowheads="1" noTextEdit="1"/>
          </p:cNvSpPr>
          <p:nvPr>
            <p:ph type="sldImg"/>
          </p:nvPr>
        </p:nvSpPr>
        <p:spPr>
          <a:xfrm>
            <a:off x="423863" y="704850"/>
            <a:ext cx="6254750" cy="3519488"/>
          </a:xfrm>
          <a:ln/>
        </p:spPr>
      </p:sp>
      <p:sp>
        <p:nvSpPr>
          <p:cNvPr id="52227" name="Notes Placeholder 2">
            <a:extLst>
              <a:ext uri="{FF2B5EF4-FFF2-40B4-BE49-F238E27FC236}">
                <a16:creationId xmlns:a16="http://schemas.microsoft.com/office/drawing/2014/main" id="{BA85E841-9FE7-5C97-B08B-8411683501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52228" name="Slide Number Placeholder 3">
            <a:extLst>
              <a:ext uri="{FF2B5EF4-FFF2-40B4-BE49-F238E27FC236}">
                <a16:creationId xmlns:a16="http://schemas.microsoft.com/office/drawing/2014/main" id="{9715EF41-7638-2222-7C92-4459176076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1E00FC-F44E-48F3-B709-9C5BDC5EE0C5}" type="slidenum">
              <a:rPr lang="en-GB" altLang="en-US" smtClean="0">
                <a:ea typeface="MS PGothic" panose="020B0600070205080204" pitchFamily="34" charset="-128"/>
              </a:rPr>
              <a:pPr/>
              <a:t>24</a:t>
            </a:fld>
            <a:endParaRPr lang="en-GB" altLang="en-US">
              <a:ea typeface="MS PGothic"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EE39FAEE-9B49-0DB5-66D1-B271C256365D}"/>
              </a:ext>
            </a:extLst>
          </p:cNvPr>
          <p:cNvSpPr>
            <a:spLocks noGrp="1" noRot="1" noChangeAspect="1" noChangeArrowheads="1" noTextEdit="1"/>
          </p:cNvSpPr>
          <p:nvPr>
            <p:ph type="sldImg"/>
          </p:nvPr>
        </p:nvSpPr>
        <p:spPr>
          <a:xfrm>
            <a:off x="423863" y="704850"/>
            <a:ext cx="6254750" cy="3519488"/>
          </a:xfrm>
          <a:ln/>
        </p:spPr>
      </p:sp>
      <p:sp>
        <p:nvSpPr>
          <p:cNvPr id="54275" name="Notes Placeholder 2">
            <a:extLst>
              <a:ext uri="{FF2B5EF4-FFF2-40B4-BE49-F238E27FC236}">
                <a16:creationId xmlns:a16="http://schemas.microsoft.com/office/drawing/2014/main" id="{4B849B81-4B9C-26A9-84F1-D38EB13D49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54276" name="Slide Number Placeholder 3">
            <a:extLst>
              <a:ext uri="{FF2B5EF4-FFF2-40B4-BE49-F238E27FC236}">
                <a16:creationId xmlns:a16="http://schemas.microsoft.com/office/drawing/2014/main" id="{519711A5-CBCB-E6BE-BCC6-5262825E56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264A8F-83D7-4FFA-85D8-42EBF3019A13}" type="slidenum">
              <a:rPr lang="en-GB" altLang="en-US" smtClean="0">
                <a:ea typeface="MS PGothic" panose="020B0600070205080204" pitchFamily="34" charset="-128"/>
              </a:rPr>
              <a:pPr/>
              <a:t>25</a:t>
            </a:fld>
            <a:endParaRPr lang="en-GB" altLang="en-US">
              <a:ea typeface="MS PGothic"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AD07434-DCBD-E568-1BA2-2FE3A3F2971C}"/>
              </a:ext>
            </a:extLst>
          </p:cNvPr>
          <p:cNvSpPr>
            <a:spLocks noGrp="1" noRot="1" noChangeAspect="1" noChangeArrowheads="1" noTextEdit="1"/>
          </p:cNvSpPr>
          <p:nvPr>
            <p:ph type="sldImg"/>
          </p:nvPr>
        </p:nvSpPr>
        <p:spPr>
          <a:xfrm>
            <a:off x="423863" y="704850"/>
            <a:ext cx="6254750" cy="3519488"/>
          </a:xfrm>
          <a:ln/>
        </p:spPr>
      </p:sp>
      <p:sp>
        <p:nvSpPr>
          <p:cNvPr id="56323" name="Notes Placeholder 2">
            <a:extLst>
              <a:ext uri="{FF2B5EF4-FFF2-40B4-BE49-F238E27FC236}">
                <a16:creationId xmlns:a16="http://schemas.microsoft.com/office/drawing/2014/main" id="{6D48FB00-F48E-2CA2-3966-09065F699C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56324" name="Slide Number Placeholder 3">
            <a:extLst>
              <a:ext uri="{FF2B5EF4-FFF2-40B4-BE49-F238E27FC236}">
                <a16:creationId xmlns:a16="http://schemas.microsoft.com/office/drawing/2014/main" id="{CF8DCA03-D39F-E88E-3E86-414C14A0E7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E44E9C-9FFE-42ED-91C8-A1518C460E2A}" type="slidenum">
              <a:rPr lang="en-GB" altLang="en-US" smtClean="0">
                <a:ea typeface="MS PGothic" panose="020B0600070205080204" pitchFamily="34" charset="-128"/>
              </a:rPr>
              <a:pPr/>
              <a:t>26</a:t>
            </a:fld>
            <a:endParaRPr lang="en-GB" altLang="en-US">
              <a:ea typeface="MS PGothic"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E104AB7-DF69-FB47-2E9F-9CB0B26ED0ED}"/>
              </a:ext>
            </a:extLst>
          </p:cNvPr>
          <p:cNvSpPr>
            <a:spLocks noGrp="1" noRot="1" noChangeAspect="1" noChangeArrowheads="1" noTextEdit="1"/>
          </p:cNvSpPr>
          <p:nvPr>
            <p:ph type="sldImg"/>
          </p:nvPr>
        </p:nvSpPr>
        <p:spPr>
          <a:xfrm>
            <a:off x="423863" y="704850"/>
            <a:ext cx="6254750" cy="3519488"/>
          </a:xfrm>
          <a:ln/>
        </p:spPr>
      </p:sp>
      <p:sp>
        <p:nvSpPr>
          <p:cNvPr id="58371" name="Notes Placeholder 2">
            <a:extLst>
              <a:ext uri="{FF2B5EF4-FFF2-40B4-BE49-F238E27FC236}">
                <a16:creationId xmlns:a16="http://schemas.microsoft.com/office/drawing/2014/main" id="{0C24A573-0853-4785-5EFE-5B31888DF3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58372" name="Slide Number Placeholder 3">
            <a:extLst>
              <a:ext uri="{FF2B5EF4-FFF2-40B4-BE49-F238E27FC236}">
                <a16:creationId xmlns:a16="http://schemas.microsoft.com/office/drawing/2014/main" id="{9177038D-4C1E-7BC3-35F8-2A36996B96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E911A8-5B1E-4DFD-9741-5DD37F4FC87A}" type="slidenum">
              <a:rPr lang="en-GB" altLang="en-US" smtClean="0">
                <a:ea typeface="MS PGothic" panose="020B0600070205080204" pitchFamily="34" charset="-128"/>
              </a:rPr>
              <a:pPr/>
              <a:t>27</a:t>
            </a:fld>
            <a:endParaRPr lang="en-GB" altLang="en-US">
              <a:ea typeface="MS PGothic"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D26EADA-0978-9B75-EC37-75FC13EB31BB}"/>
              </a:ext>
            </a:extLst>
          </p:cNvPr>
          <p:cNvSpPr>
            <a:spLocks noGrp="1" noRot="1" noChangeAspect="1" noChangeArrowheads="1" noTextEdit="1"/>
          </p:cNvSpPr>
          <p:nvPr>
            <p:ph type="sldImg"/>
          </p:nvPr>
        </p:nvSpPr>
        <p:spPr>
          <a:xfrm>
            <a:off x="423863" y="704850"/>
            <a:ext cx="6254750" cy="3519488"/>
          </a:xfrm>
          <a:ln/>
        </p:spPr>
      </p:sp>
      <p:sp>
        <p:nvSpPr>
          <p:cNvPr id="60419" name="Notes Placeholder 2">
            <a:extLst>
              <a:ext uri="{FF2B5EF4-FFF2-40B4-BE49-F238E27FC236}">
                <a16:creationId xmlns:a16="http://schemas.microsoft.com/office/drawing/2014/main" id="{A18AC04C-65F8-A588-3E16-CBFA92B54F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60420" name="Slide Number Placeholder 3">
            <a:extLst>
              <a:ext uri="{FF2B5EF4-FFF2-40B4-BE49-F238E27FC236}">
                <a16:creationId xmlns:a16="http://schemas.microsoft.com/office/drawing/2014/main" id="{E325422B-4A6A-9348-8C1A-B58CFCED0C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BD15C5-3CDC-4353-81F7-0DEA59E2F07A}" type="slidenum">
              <a:rPr lang="en-GB" altLang="en-US" smtClean="0">
                <a:ea typeface="MS PGothic" panose="020B0600070205080204" pitchFamily="34" charset="-128"/>
              </a:rPr>
              <a:pPr/>
              <a:t>28</a:t>
            </a:fld>
            <a:endParaRPr lang="en-GB" altLang="en-US">
              <a:ea typeface="MS PGothic"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FCAB4B3-66CC-1957-5EF4-B5263BCDE953}"/>
              </a:ext>
            </a:extLst>
          </p:cNvPr>
          <p:cNvSpPr>
            <a:spLocks noGrp="1" noRot="1" noChangeAspect="1" noChangeArrowheads="1" noTextEdit="1"/>
          </p:cNvSpPr>
          <p:nvPr>
            <p:ph type="sldImg"/>
          </p:nvPr>
        </p:nvSpPr>
        <p:spPr>
          <a:xfrm>
            <a:off x="423863" y="704850"/>
            <a:ext cx="6254750" cy="3519488"/>
          </a:xfrm>
          <a:ln/>
        </p:spPr>
      </p:sp>
      <p:sp>
        <p:nvSpPr>
          <p:cNvPr id="62467" name="Notes Placeholder 2">
            <a:extLst>
              <a:ext uri="{FF2B5EF4-FFF2-40B4-BE49-F238E27FC236}">
                <a16:creationId xmlns:a16="http://schemas.microsoft.com/office/drawing/2014/main" id="{9ABC6FFD-1ABD-96C2-5230-BA4985B289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62468" name="Slide Number Placeholder 3">
            <a:extLst>
              <a:ext uri="{FF2B5EF4-FFF2-40B4-BE49-F238E27FC236}">
                <a16:creationId xmlns:a16="http://schemas.microsoft.com/office/drawing/2014/main" id="{7D413B42-B62E-15B5-A952-0857B61538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5209A0-C90F-40A8-9755-B34245413E58}" type="slidenum">
              <a:rPr lang="en-GB" altLang="en-US" smtClean="0">
                <a:ea typeface="MS PGothic" panose="020B0600070205080204" pitchFamily="34" charset="-128"/>
              </a:rPr>
              <a:pPr/>
              <a:t>29</a:t>
            </a:fld>
            <a:endParaRPr lang="en-GB" altLang="en-US">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F60F6A7E-5F15-060F-E93F-7D2DAB633C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88F1C1-0A7F-45AC-A0FB-ACC18B95CF79}" type="slidenum">
              <a:rPr lang="en-US" altLang="en-US" smtClean="0"/>
              <a:pPr>
                <a:spcBef>
                  <a:spcPct val="0"/>
                </a:spcBef>
              </a:pPr>
              <a:t>3</a:t>
            </a:fld>
            <a:endParaRPr lang="en-US" altLang="en-US"/>
          </a:p>
        </p:txBody>
      </p:sp>
      <p:sp>
        <p:nvSpPr>
          <p:cNvPr id="9219" name="Rectangle 2">
            <a:extLst>
              <a:ext uri="{FF2B5EF4-FFF2-40B4-BE49-F238E27FC236}">
                <a16:creationId xmlns:a16="http://schemas.microsoft.com/office/drawing/2014/main" id="{1CF01B91-013D-F1E2-9558-4157C1BAB2C7}"/>
              </a:ext>
            </a:extLst>
          </p:cNvPr>
          <p:cNvSpPr>
            <a:spLocks noRot="1" noChangeArrowheads="1" noTextEdit="1"/>
          </p:cNvSpPr>
          <p:nvPr>
            <p:ph type="sldImg"/>
          </p:nvPr>
        </p:nvSpPr>
        <p:spPr>
          <a:ln/>
        </p:spPr>
      </p:sp>
      <p:sp>
        <p:nvSpPr>
          <p:cNvPr id="9220" name="Rectangle 3">
            <a:extLst>
              <a:ext uri="{FF2B5EF4-FFF2-40B4-BE49-F238E27FC236}">
                <a16:creationId xmlns:a16="http://schemas.microsoft.com/office/drawing/2014/main" id="{DE5E5740-24EB-88C7-2A6E-B9EC24E3A7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8FEBF9EA-E9B6-9127-8D95-94D706EABA84}"/>
              </a:ext>
            </a:extLst>
          </p:cNvPr>
          <p:cNvSpPr>
            <a:spLocks noGrp="1" noRot="1" noChangeAspect="1" noChangeArrowheads="1" noTextEdit="1"/>
          </p:cNvSpPr>
          <p:nvPr>
            <p:ph type="sldImg"/>
          </p:nvPr>
        </p:nvSpPr>
        <p:spPr>
          <a:xfrm>
            <a:off x="423863" y="704850"/>
            <a:ext cx="6254750" cy="3519488"/>
          </a:xfrm>
          <a:ln/>
        </p:spPr>
      </p:sp>
      <p:sp>
        <p:nvSpPr>
          <p:cNvPr id="64515" name="Notes Placeholder 2">
            <a:extLst>
              <a:ext uri="{FF2B5EF4-FFF2-40B4-BE49-F238E27FC236}">
                <a16:creationId xmlns:a16="http://schemas.microsoft.com/office/drawing/2014/main" id="{606746F7-DC9C-D0DF-6395-7A020D2E9B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64516" name="Slide Number Placeholder 3">
            <a:extLst>
              <a:ext uri="{FF2B5EF4-FFF2-40B4-BE49-F238E27FC236}">
                <a16:creationId xmlns:a16="http://schemas.microsoft.com/office/drawing/2014/main" id="{624A531C-B705-F2DF-4E4F-A99E644024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1DD223-B0CB-4DE7-BE39-18D25E7E1E12}" type="slidenum">
              <a:rPr lang="en-GB" altLang="en-US" smtClean="0">
                <a:ea typeface="MS PGothic" panose="020B0600070205080204" pitchFamily="34" charset="-128"/>
              </a:rPr>
              <a:pPr/>
              <a:t>30</a:t>
            </a:fld>
            <a:endParaRPr lang="en-GB" altLang="en-US">
              <a:ea typeface="MS PGothic"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7ADDB35-43F6-FB23-7590-C0F9F10F9ACD}"/>
              </a:ext>
            </a:extLst>
          </p:cNvPr>
          <p:cNvSpPr>
            <a:spLocks noGrp="1" noRot="1" noChangeAspect="1" noChangeArrowheads="1" noTextEdit="1"/>
          </p:cNvSpPr>
          <p:nvPr>
            <p:ph type="sldImg"/>
          </p:nvPr>
        </p:nvSpPr>
        <p:spPr>
          <a:xfrm>
            <a:off x="423863" y="704850"/>
            <a:ext cx="6254750" cy="3519488"/>
          </a:xfrm>
          <a:ln/>
        </p:spPr>
      </p:sp>
      <p:sp>
        <p:nvSpPr>
          <p:cNvPr id="66563" name="Notes Placeholder 2">
            <a:extLst>
              <a:ext uri="{FF2B5EF4-FFF2-40B4-BE49-F238E27FC236}">
                <a16:creationId xmlns:a16="http://schemas.microsoft.com/office/drawing/2014/main" id="{978E91E5-9A23-94E2-5804-1A7AACB3F6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66564" name="Slide Number Placeholder 3">
            <a:extLst>
              <a:ext uri="{FF2B5EF4-FFF2-40B4-BE49-F238E27FC236}">
                <a16:creationId xmlns:a16="http://schemas.microsoft.com/office/drawing/2014/main" id="{1136F4B1-A9E5-7AB7-591C-1B4513A5BE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1900C3-D324-4179-B8BF-A0E91E1AB9A5}" type="slidenum">
              <a:rPr lang="en-GB" altLang="en-US" smtClean="0">
                <a:ea typeface="MS PGothic" panose="020B0600070205080204" pitchFamily="34" charset="-128"/>
              </a:rPr>
              <a:pPr/>
              <a:t>31</a:t>
            </a:fld>
            <a:endParaRPr lang="en-GB" altLang="en-US">
              <a:ea typeface="MS PGothic"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B890874-2B18-9370-B51C-194FAFCB8599}"/>
              </a:ext>
            </a:extLst>
          </p:cNvPr>
          <p:cNvSpPr>
            <a:spLocks noGrp="1" noRot="1" noChangeAspect="1" noChangeArrowheads="1" noTextEdit="1"/>
          </p:cNvSpPr>
          <p:nvPr>
            <p:ph type="sldImg"/>
          </p:nvPr>
        </p:nvSpPr>
        <p:spPr>
          <a:xfrm>
            <a:off x="423863" y="704850"/>
            <a:ext cx="6254750" cy="3519488"/>
          </a:xfrm>
          <a:ln/>
        </p:spPr>
      </p:sp>
      <p:sp>
        <p:nvSpPr>
          <p:cNvPr id="68611" name="Notes Placeholder 2">
            <a:extLst>
              <a:ext uri="{FF2B5EF4-FFF2-40B4-BE49-F238E27FC236}">
                <a16:creationId xmlns:a16="http://schemas.microsoft.com/office/drawing/2014/main" id="{0122CE44-9294-A0A1-8A76-ACE4DB8BE8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a:p>
            <a:endParaRPr lang="en-GB" altLang="en-US">
              <a:latin typeface="Arial" panose="020B0604020202020204" pitchFamily="34" charset="0"/>
            </a:endParaRPr>
          </a:p>
        </p:txBody>
      </p:sp>
      <p:sp>
        <p:nvSpPr>
          <p:cNvPr id="68612" name="Slide Number Placeholder 3">
            <a:extLst>
              <a:ext uri="{FF2B5EF4-FFF2-40B4-BE49-F238E27FC236}">
                <a16:creationId xmlns:a16="http://schemas.microsoft.com/office/drawing/2014/main" id="{D2FB34D4-E6CA-D938-81F5-AEBC29C7E5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9D5A95-A334-4D54-B835-CD1AFE66A57B}" type="slidenum">
              <a:rPr lang="en-GB" altLang="en-US" smtClean="0">
                <a:ea typeface="MS PGothic" panose="020B0600070205080204" pitchFamily="34" charset="-128"/>
              </a:rPr>
              <a:pPr/>
              <a:t>32</a:t>
            </a:fld>
            <a:endParaRPr lang="en-GB" altLang="en-US">
              <a:ea typeface="MS PGothic"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89817008-F415-7A3E-7CED-F78ABF9D1F2F}"/>
              </a:ext>
            </a:extLst>
          </p:cNvPr>
          <p:cNvSpPr>
            <a:spLocks noGrp="1" noRot="1" noChangeAspect="1" noChangeArrowheads="1" noTextEdit="1"/>
          </p:cNvSpPr>
          <p:nvPr>
            <p:ph type="sldImg"/>
          </p:nvPr>
        </p:nvSpPr>
        <p:spPr>
          <a:xfrm>
            <a:off x="423863" y="704850"/>
            <a:ext cx="6254750" cy="3519488"/>
          </a:xfrm>
          <a:ln/>
        </p:spPr>
      </p:sp>
      <p:sp>
        <p:nvSpPr>
          <p:cNvPr id="70659" name="Notes Placeholder 2">
            <a:extLst>
              <a:ext uri="{FF2B5EF4-FFF2-40B4-BE49-F238E27FC236}">
                <a16:creationId xmlns:a16="http://schemas.microsoft.com/office/drawing/2014/main" id="{8477F9CA-56A1-80BD-0922-492E656424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a:p>
            <a:endParaRPr lang="en-GB" altLang="en-US">
              <a:latin typeface="Arial" panose="020B0604020202020204" pitchFamily="34" charset="0"/>
            </a:endParaRPr>
          </a:p>
        </p:txBody>
      </p:sp>
      <p:sp>
        <p:nvSpPr>
          <p:cNvPr id="70660" name="Slide Number Placeholder 3">
            <a:extLst>
              <a:ext uri="{FF2B5EF4-FFF2-40B4-BE49-F238E27FC236}">
                <a16:creationId xmlns:a16="http://schemas.microsoft.com/office/drawing/2014/main" id="{B99FEFBB-CF4E-7910-7145-2A0EBDDA8D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FC5866-DFFC-43DA-8A6F-D0EA48E121F7}" type="slidenum">
              <a:rPr lang="en-GB" altLang="en-US" smtClean="0">
                <a:ea typeface="MS PGothic" panose="020B0600070205080204" pitchFamily="34" charset="-128"/>
              </a:rPr>
              <a:pPr/>
              <a:t>33</a:t>
            </a:fld>
            <a:endParaRPr lang="en-GB" altLang="en-US">
              <a:ea typeface="MS PGothic"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9A8AB0EE-73B8-2E61-FF47-90BFA46C674F}"/>
              </a:ext>
            </a:extLst>
          </p:cNvPr>
          <p:cNvSpPr>
            <a:spLocks noGrp="1" noRot="1" noChangeAspect="1" noChangeArrowheads="1" noTextEdit="1"/>
          </p:cNvSpPr>
          <p:nvPr>
            <p:ph type="sldImg"/>
          </p:nvPr>
        </p:nvSpPr>
        <p:spPr>
          <a:xfrm>
            <a:off x="423863" y="704850"/>
            <a:ext cx="6254750" cy="3519488"/>
          </a:xfrm>
          <a:ln/>
        </p:spPr>
      </p:sp>
      <p:sp>
        <p:nvSpPr>
          <p:cNvPr id="72707" name="Notes Placeholder 2">
            <a:extLst>
              <a:ext uri="{FF2B5EF4-FFF2-40B4-BE49-F238E27FC236}">
                <a16:creationId xmlns:a16="http://schemas.microsoft.com/office/drawing/2014/main" id="{02A24C5E-EDA3-2D8F-3D95-702A6E52B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72708" name="Slide Number Placeholder 3">
            <a:extLst>
              <a:ext uri="{FF2B5EF4-FFF2-40B4-BE49-F238E27FC236}">
                <a16:creationId xmlns:a16="http://schemas.microsoft.com/office/drawing/2014/main" id="{58803BFD-5885-8191-A6EB-8DF467F1FE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457FEF-4240-4CAD-828D-089224648CCB}" type="slidenum">
              <a:rPr lang="en-GB" altLang="en-US" smtClean="0">
                <a:ea typeface="MS PGothic" panose="020B0600070205080204" pitchFamily="34" charset="-128"/>
              </a:rPr>
              <a:pPr/>
              <a:t>34</a:t>
            </a:fld>
            <a:endParaRPr lang="en-GB" altLang="en-US">
              <a:ea typeface="MS PGothic"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F0D0919-B539-9F47-B408-FBA139C37C23}"/>
              </a:ext>
            </a:extLst>
          </p:cNvPr>
          <p:cNvSpPr>
            <a:spLocks noGrp="1" noRot="1" noChangeAspect="1" noChangeArrowheads="1" noTextEdit="1"/>
          </p:cNvSpPr>
          <p:nvPr>
            <p:ph type="sldImg"/>
          </p:nvPr>
        </p:nvSpPr>
        <p:spPr>
          <a:xfrm>
            <a:off x="423863" y="704850"/>
            <a:ext cx="6254750" cy="3519488"/>
          </a:xfrm>
          <a:ln/>
        </p:spPr>
      </p:sp>
      <p:sp>
        <p:nvSpPr>
          <p:cNvPr id="74755" name="Notes Placeholder 2">
            <a:extLst>
              <a:ext uri="{FF2B5EF4-FFF2-40B4-BE49-F238E27FC236}">
                <a16:creationId xmlns:a16="http://schemas.microsoft.com/office/drawing/2014/main" id="{31ADA8F1-41A3-D65F-DEAC-453CBCF84C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74756" name="Slide Number Placeholder 3">
            <a:extLst>
              <a:ext uri="{FF2B5EF4-FFF2-40B4-BE49-F238E27FC236}">
                <a16:creationId xmlns:a16="http://schemas.microsoft.com/office/drawing/2014/main" id="{3CD5BFB4-87C3-D817-8F80-D89AFA99B7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790F0D-5D44-40D2-BD9F-03A140F5622A}" type="slidenum">
              <a:rPr lang="en-GB" altLang="en-US" smtClean="0">
                <a:ea typeface="MS PGothic" panose="020B0600070205080204" pitchFamily="34" charset="-128"/>
              </a:rPr>
              <a:pPr/>
              <a:t>35</a:t>
            </a:fld>
            <a:endParaRPr lang="en-GB" altLang="en-US">
              <a:ea typeface="MS PGothic"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29331C1-E9D4-6952-D26C-473A36E029ED}"/>
              </a:ext>
            </a:extLst>
          </p:cNvPr>
          <p:cNvSpPr>
            <a:spLocks noGrp="1" noRot="1" noChangeAspect="1" noChangeArrowheads="1" noTextEdit="1"/>
          </p:cNvSpPr>
          <p:nvPr>
            <p:ph type="sldImg"/>
          </p:nvPr>
        </p:nvSpPr>
        <p:spPr>
          <a:xfrm>
            <a:off x="423863" y="704850"/>
            <a:ext cx="6254750" cy="3519488"/>
          </a:xfrm>
          <a:ln/>
        </p:spPr>
      </p:sp>
      <p:sp>
        <p:nvSpPr>
          <p:cNvPr id="76803" name="Notes Placeholder 2">
            <a:extLst>
              <a:ext uri="{FF2B5EF4-FFF2-40B4-BE49-F238E27FC236}">
                <a16:creationId xmlns:a16="http://schemas.microsoft.com/office/drawing/2014/main" id="{E627619D-153A-36D3-7873-F153E241A7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76804" name="Slide Number Placeholder 3">
            <a:extLst>
              <a:ext uri="{FF2B5EF4-FFF2-40B4-BE49-F238E27FC236}">
                <a16:creationId xmlns:a16="http://schemas.microsoft.com/office/drawing/2014/main" id="{8BB97E5F-3C74-CB16-0399-A5C095F43A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5FD14D-C119-45B1-A463-FB65CF87947B}" type="slidenum">
              <a:rPr lang="en-GB" altLang="en-US" smtClean="0">
                <a:ea typeface="MS PGothic" panose="020B0600070205080204" pitchFamily="34" charset="-128"/>
              </a:rPr>
              <a:pPr/>
              <a:t>36</a:t>
            </a:fld>
            <a:endParaRPr lang="en-GB" altLang="en-US">
              <a:ea typeface="MS PGothic"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DDFA0526-99AE-52DC-C72F-06816140D4AE}"/>
              </a:ext>
            </a:extLst>
          </p:cNvPr>
          <p:cNvSpPr>
            <a:spLocks noGrp="1" noRot="1" noChangeAspect="1" noChangeArrowheads="1" noTextEdit="1"/>
          </p:cNvSpPr>
          <p:nvPr>
            <p:ph type="sldImg"/>
          </p:nvPr>
        </p:nvSpPr>
        <p:spPr>
          <a:xfrm>
            <a:off x="423863" y="704850"/>
            <a:ext cx="6254750" cy="3519488"/>
          </a:xfrm>
          <a:ln/>
        </p:spPr>
      </p:sp>
      <p:sp>
        <p:nvSpPr>
          <p:cNvPr id="78851" name="Notes Placeholder 2">
            <a:extLst>
              <a:ext uri="{FF2B5EF4-FFF2-40B4-BE49-F238E27FC236}">
                <a16:creationId xmlns:a16="http://schemas.microsoft.com/office/drawing/2014/main" id="{DB2C9415-116F-E570-2130-73643E3F35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78852" name="Slide Number Placeholder 3">
            <a:extLst>
              <a:ext uri="{FF2B5EF4-FFF2-40B4-BE49-F238E27FC236}">
                <a16:creationId xmlns:a16="http://schemas.microsoft.com/office/drawing/2014/main" id="{03C61007-4210-3D00-CF0E-1EF24F17E0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9EB02E-DC1C-4493-AC72-F25EFFA94093}" type="slidenum">
              <a:rPr lang="en-GB" altLang="en-US" smtClean="0">
                <a:ea typeface="MS PGothic" panose="020B0600070205080204" pitchFamily="34" charset="-128"/>
              </a:rPr>
              <a:pPr/>
              <a:t>37</a:t>
            </a:fld>
            <a:endParaRPr lang="en-GB" altLang="en-US">
              <a:ea typeface="MS PGothic"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9F173B26-AD30-884F-D18A-4FE4F8B25741}"/>
              </a:ext>
            </a:extLst>
          </p:cNvPr>
          <p:cNvSpPr>
            <a:spLocks noGrp="1" noRot="1" noChangeAspect="1" noChangeArrowheads="1" noTextEdit="1"/>
          </p:cNvSpPr>
          <p:nvPr>
            <p:ph type="sldImg"/>
          </p:nvPr>
        </p:nvSpPr>
        <p:spPr>
          <a:xfrm>
            <a:off x="423863" y="704850"/>
            <a:ext cx="6254750" cy="3519488"/>
          </a:xfrm>
          <a:ln/>
        </p:spPr>
      </p:sp>
      <p:sp>
        <p:nvSpPr>
          <p:cNvPr id="80899" name="Notes Placeholder 2">
            <a:extLst>
              <a:ext uri="{FF2B5EF4-FFF2-40B4-BE49-F238E27FC236}">
                <a16:creationId xmlns:a16="http://schemas.microsoft.com/office/drawing/2014/main" id="{C0DB5A3B-650D-D2B0-F7F7-5BB9142E3E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80900" name="Slide Number Placeholder 3">
            <a:extLst>
              <a:ext uri="{FF2B5EF4-FFF2-40B4-BE49-F238E27FC236}">
                <a16:creationId xmlns:a16="http://schemas.microsoft.com/office/drawing/2014/main" id="{710ABCED-AEAE-5906-D61C-C2527FA426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3C79E4-DFB4-4F6D-A815-1A8C84B85406}" type="slidenum">
              <a:rPr lang="en-GB" altLang="en-US" smtClean="0">
                <a:ea typeface="MS PGothic" panose="020B0600070205080204" pitchFamily="34" charset="-128"/>
              </a:rPr>
              <a:pPr/>
              <a:t>38</a:t>
            </a:fld>
            <a:endParaRPr lang="en-GB" altLang="en-US">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32B63588-6718-0FC2-3339-2F5D23DBCC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CFB559-08EE-4666-9AC5-6D396403E77A}" type="slidenum">
              <a:rPr lang="en-US" altLang="en-US" smtClean="0"/>
              <a:pPr>
                <a:spcBef>
                  <a:spcPct val="0"/>
                </a:spcBef>
              </a:pPr>
              <a:t>4</a:t>
            </a:fld>
            <a:endParaRPr lang="en-US" altLang="en-US"/>
          </a:p>
        </p:txBody>
      </p:sp>
      <p:sp>
        <p:nvSpPr>
          <p:cNvPr id="11267" name="Rectangle 2">
            <a:extLst>
              <a:ext uri="{FF2B5EF4-FFF2-40B4-BE49-F238E27FC236}">
                <a16:creationId xmlns:a16="http://schemas.microsoft.com/office/drawing/2014/main" id="{E040C72B-3BE9-C85F-FA5F-C357D749C363}"/>
              </a:ext>
            </a:extLst>
          </p:cNvPr>
          <p:cNvSpPr>
            <a:spLocks noRot="1" noChangeArrowheads="1" noTextEdit="1"/>
          </p:cNvSpPr>
          <p:nvPr>
            <p:ph type="sldImg"/>
          </p:nvPr>
        </p:nvSpPr>
        <p:spPr>
          <a:ln/>
        </p:spPr>
      </p:sp>
      <p:sp>
        <p:nvSpPr>
          <p:cNvPr id="11268" name="Rectangle 3">
            <a:extLst>
              <a:ext uri="{FF2B5EF4-FFF2-40B4-BE49-F238E27FC236}">
                <a16:creationId xmlns:a16="http://schemas.microsoft.com/office/drawing/2014/main" id="{39DE88D3-0D88-ADC8-649A-7A39061215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769D4AA-EA30-E721-D18B-E6AE832A57D0}"/>
              </a:ext>
            </a:extLst>
          </p:cNvPr>
          <p:cNvSpPr>
            <a:spLocks noGrp="1" noRot="1" noChangeAspect="1" noChangeArrowheads="1" noTextEdit="1"/>
          </p:cNvSpPr>
          <p:nvPr>
            <p:ph type="sldImg"/>
          </p:nvPr>
        </p:nvSpPr>
        <p:spPr>
          <a:xfrm>
            <a:off x="423863" y="704850"/>
            <a:ext cx="6254750" cy="3519488"/>
          </a:xfrm>
          <a:ln/>
        </p:spPr>
      </p:sp>
      <p:sp>
        <p:nvSpPr>
          <p:cNvPr id="13315" name="Notes Placeholder 2">
            <a:extLst>
              <a:ext uri="{FF2B5EF4-FFF2-40B4-BE49-F238E27FC236}">
                <a16:creationId xmlns:a16="http://schemas.microsoft.com/office/drawing/2014/main" id="{D4D5277C-456C-A5C7-608A-779F2BC98A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8ECE1634-A511-3B1C-7BCC-00F640840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81E461-3D9C-492F-8F65-5A6E418A9ACB}" type="slidenum">
              <a:rPr lang="en-GB" altLang="en-US" smtClean="0">
                <a:ea typeface="MS PGothic" panose="020B0600070205080204" pitchFamily="34" charset="-128"/>
              </a:rPr>
              <a:pPr/>
              <a:t>5</a:t>
            </a:fld>
            <a:endParaRPr lang="en-GB" altLang="en-US">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7AECA64-7032-7CAF-CB86-4FB66901196C}"/>
              </a:ext>
            </a:extLst>
          </p:cNvPr>
          <p:cNvSpPr>
            <a:spLocks noGrp="1" noRot="1" noChangeAspect="1" noChangeArrowheads="1" noTextEdit="1"/>
          </p:cNvSpPr>
          <p:nvPr>
            <p:ph type="sldImg"/>
          </p:nvPr>
        </p:nvSpPr>
        <p:spPr>
          <a:xfrm>
            <a:off x="423863" y="704850"/>
            <a:ext cx="6254750" cy="3519488"/>
          </a:xfrm>
          <a:ln/>
        </p:spPr>
      </p:sp>
      <p:sp>
        <p:nvSpPr>
          <p:cNvPr id="15363" name="Notes Placeholder 2">
            <a:extLst>
              <a:ext uri="{FF2B5EF4-FFF2-40B4-BE49-F238E27FC236}">
                <a16:creationId xmlns:a16="http://schemas.microsoft.com/office/drawing/2014/main" id="{45ED3FC7-B341-C5FD-BB80-124639A12C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5D423C09-C5C6-BB50-5E0C-AF924D8361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C7BAAA-FACC-42FF-812B-69C390251E5C}" type="slidenum">
              <a:rPr lang="en-GB" altLang="en-US" smtClean="0">
                <a:ea typeface="MS PGothic" panose="020B0600070205080204" pitchFamily="34" charset="-128"/>
              </a:rPr>
              <a:pPr/>
              <a:t>6</a:t>
            </a:fld>
            <a:endParaRPr lang="en-GB" altLang="en-US">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9820975-18DA-36F9-4B4F-D5385FCF8082}"/>
              </a:ext>
            </a:extLst>
          </p:cNvPr>
          <p:cNvSpPr>
            <a:spLocks noGrp="1" noRot="1" noChangeAspect="1" noChangeArrowheads="1" noTextEdit="1"/>
          </p:cNvSpPr>
          <p:nvPr>
            <p:ph type="sldImg"/>
          </p:nvPr>
        </p:nvSpPr>
        <p:spPr>
          <a:xfrm>
            <a:off x="423863" y="704850"/>
            <a:ext cx="6254750" cy="3519488"/>
          </a:xfrm>
          <a:ln/>
        </p:spPr>
      </p:sp>
      <p:sp>
        <p:nvSpPr>
          <p:cNvPr id="17411" name="Notes Placeholder 2">
            <a:extLst>
              <a:ext uri="{FF2B5EF4-FFF2-40B4-BE49-F238E27FC236}">
                <a16:creationId xmlns:a16="http://schemas.microsoft.com/office/drawing/2014/main" id="{E7B7B92F-97E6-3585-2FE3-2294E73BC9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027D83CA-B100-78FD-3F4A-2CFEB8B6D3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F0AF53-10C5-44B0-A6C6-3BC62BDC6AAA}" type="slidenum">
              <a:rPr lang="en-GB" altLang="en-US" smtClean="0">
                <a:ea typeface="MS PGothic" panose="020B0600070205080204" pitchFamily="34" charset="-128"/>
              </a:rPr>
              <a:pPr/>
              <a:t>7</a:t>
            </a:fld>
            <a:endParaRPr lang="en-GB" altLang="en-US">
              <a:ea typeface="MS PGothic"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2173749-A1E7-3610-03F9-EF91EAD2AEC4}"/>
              </a:ext>
            </a:extLst>
          </p:cNvPr>
          <p:cNvSpPr>
            <a:spLocks noGrp="1" noRot="1" noChangeAspect="1" noChangeArrowheads="1" noTextEdit="1"/>
          </p:cNvSpPr>
          <p:nvPr>
            <p:ph type="sldImg"/>
          </p:nvPr>
        </p:nvSpPr>
        <p:spPr>
          <a:xfrm>
            <a:off x="423863" y="704850"/>
            <a:ext cx="6254750" cy="3519488"/>
          </a:xfrm>
          <a:ln/>
        </p:spPr>
      </p:sp>
      <p:sp>
        <p:nvSpPr>
          <p:cNvPr id="19459" name="Notes Placeholder 2">
            <a:extLst>
              <a:ext uri="{FF2B5EF4-FFF2-40B4-BE49-F238E27FC236}">
                <a16:creationId xmlns:a16="http://schemas.microsoft.com/office/drawing/2014/main" id="{B0978996-FE21-7D04-C52C-A0AE8028EA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2B6183C2-08D1-A309-3AD6-4290C3E2B2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DD9A49-A61E-4E1E-B5BD-58B3DE8714DF}" type="slidenum">
              <a:rPr lang="en-GB" altLang="en-US" smtClean="0">
                <a:ea typeface="MS PGothic" panose="020B0600070205080204" pitchFamily="34" charset="-128"/>
              </a:rPr>
              <a:pPr/>
              <a:t>8</a:t>
            </a:fld>
            <a:endParaRPr lang="en-GB" altLang="en-US">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6595257-6E0D-919B-2933-A5DBB94C9236}"/>
              </a:ext>
            </a:extLst>
          </p:cNvPr>
          <p:cNvSpPr>
            <a:spLocks noGrp="1" noRot="1" noChangeAspect="1" noChangeArrowheads="1" noTextEdit="1"/>
          </p:cNvSpPr>
          <p:nvPr>
            <p:ph type="sldImg"/>
          </p:nvPr>
        </p:nvSpPr>
        <p:spPr>
          <a:xfrm>
            <a:off x="423863" y="704850"/>
            <a:ext cx="6254750" cy="3519488"/>
          </a:xfrm>
          <a:ln/>
        </p:spPr>
      </p:sp>
      <p:sp>
        <p:nvSpPr>
          <p:cNvPr id="21507" name="Notes Placeholder 2">
            <a:extLst>
              <a:ext uri="{FF2B5EF4-FFF2-40B4-BE49-F238E27FC236}">
                <a16:creationId xmlns:a16="http://schemas.microsoft.com/office/drawing/2014/main" id="{AC2D4E54-4046-014E-4C8A-FBAE703886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1508" name="Slide Number Placeholder 3">
            <a:extLst>
              <a:ext uri="{FF2B5EF4-FFF2-40B4-BE49-F238E27FC236}">
                <a16:creationId xmlns:a16="http://schemas.microsoft.com/office/drawing/2014/main" id="{3E176FB4-C68E-F53A-FF06-D46E3710F9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38FE56-B077-4166-9445-F56783A866E9}" type="slidenum">
              <a:rPr lang="en-GB" altLang="en-US" smtClean="0">
                <a:ea typeface="MS PGothic" panose="020B0600070205080204" pitchFamily="34" charset="-128"/>
              </a:rPr>
              <a:pPr/>
              <a:t>9</a:t>
            </a:fld>
            <a:endParaRPr lang="en-GB" altLang="en-US">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59861D31-A49C-CA8F-B8C8-E8A1557CB4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C98D62-FA59-1E52-4323-052914E29B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42E05B-21E0-0828-C706-DD74D5EC521B}"/>
              </a:ext>
            </a:extLst>
          </p:cNvPr>
          <p:cNvSpPr>
            <a:spLocks noGrp="1" noChangeArrowheads="1"/>
          </p:cNvSpPr>
          <p:nvPr>
            <p:ph type="sldNum" sz="quarter" idx="12"/>
          </p:nvPr>
        </p:nvSpPr>
        <p:spPr>
          <a:ln/>
        </p:spPr>
        <p:txBody>
          <a:bodyPr/>
          <a:lstStyle>
            <a:lvl1pPr>
              <a:defRPr/>
            </a:lvl1pPr>
          </a:lstStyle>
          <a:p>
            <a:pPr>
              <a:defRPr/>
            </a:pPr>
            <a:fld id="{FA612322-5ECA-41A5-A324-4556693A88F5}" type="slidenum">
              <a:rPr lang="en-US" altLang="en-US"/>
              <a:pPr>
                <a:defRPr/>
              </a:pPr>
              <a:t>‹#›</a:t>
            </a:fld>
            <a:endParaRPr lang="en-US" altLang="en-US"/>
          </a:p>
        </p:txBody>
      </p:sp>
    </p:spTree>
    <p:extLst>
      <p:ext uri="{BB962C8B-B14F-4D97-AF65-F5344CB8AC3E}">
        <p14:creationId xmlns:p14="http://schemas.microsoft.com/office/powerpoint/2010/main" val="3089134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03C63CE-5894-B466-C165-8DF5433B49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07FC37-A1EA-F626-92B6-984B9D5D5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001CE5-4BB5-4F0B-B0A7-AB3EE1E2FDD4}"/>
              </a:ext>
            </a:extLst>
          </p:cNvPr>
          <p:cNvSpPr>
            <a:spLocks noGrp="1" noChangeArrowheads="1"/>
          </p:cNvSpPr>
          <p:nvPr>
            <p:ph type="sldNum" sz="quarter" idx="12"/>
          </p:nvPr>
        </p:nvSpPr>
        <p:spPr>
          <a:ln/>
        </p:spPr>
        <p:txBody>
          <a:bodyPr/>
          <a:lstStyle>
            <a:lvl1pPr>
              <a:defRPr/>
            </a:lvl1pPr>
          </a:lstStyle>
          <a:p>
            <a:pPr>
              <a:defRPr/>
            </a:pPr>
            <a:fld id="{F184EC5F-69FC-4F40-94C5-3C9BA2EA1E12}" type="slidenum">
              <a:rPr lang="en-US" altLang="en-US"/>
              <a:pPr>
                <a:defRPr/>
              </a:pPr>
              <a:t>‹#›</a:t>
            </a:fld>
            <a:endParaRPr lang="en-US" altLang="en-US"/>
          </a:p>
        </p:txBody>
      </p:sp>
    </p:spTree>
    <p:extLst>
      <p:ext uri="{BB962C8B-B14F-4D97-AF65-F5344CB8AC3E}">
        <p14:creationId xmlns:p14="http://schemas.microsoft.com/office/powerpoint/2010/main" val="2186483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B42765C5-0DE6-8E99-51C0-65EE0202BE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A0387D-AA38-D8BF-AD56-5DE53EAAA5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289C62-B4D1-EC2E-F8AA-468D35B69EFA}"/>
              </a:ext>
            </a:extLst>
          </p:cNvPr>
          <p:cNvSpPr>
            <a:spLocks noGrp="1" noChangeArrowheads="1"/>
          </p:cNvSpPr>
          <p:nvPr>
            <p:ph type="sldNum" sz="quarter" idx="12"/>
          </p:nvPr>
        </p:nvSpPr>
        <p:spPr>
          <a:ln/>
        </p:spPr>
        <p:txBody>
          <a:bodyPr/>
          <a:lstStyle>
            <a:lvl1pPr>
              <a:defRPr/>
            </a:lvl1pPr>
          </a:lstStyle>
          <a:p>
            <a:pPr>
              <a:defRPr/>
            </a:pPr>
            <a:fld id="{E8F35E8C-7A6F-4AE9-A0C1-BF5583307BE4}" type="slidenum">
              <a:rPr lang="en-US" altLang="en-US"/>
              <a:pPr>
                <a:defRPr/>
              </a:pPr>
              <a:t>‹#›</a:t>
            </a:fld>
            <a:endParaRPr lang="en-US" altLang="en-US"/>
          </a:p>
        </p:txBody>
      </p:sp>
    </p:spTree>
    <p:extLst>
      <p:ext uri="{BB962C8B-B14F-4D97-AF65-F5344CB8AC3E}">
        <p14:creationId xmlns:p14="http://schemas.microsoft.com/office/powerpoint/2010/main" val="3376793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C749FC0-3652-9925-2F90-7304067B5C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A89ACA-5428-96A1-44E7-98383D8AAD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CC5EB9-82BC-6BE8-125B-C4D2BFB8C1F5}"/>
              </a:ext>
            </a:extLst>
          </p:cNvPr>
          <p:cNvSpPr>
            <a:spLocks noGrp="1" noChangeArrowheads="1"/>
          </p:cNvSpPr>
          <p:nvPr>
            <p:ph type="sldNum" sz="quarter" idx="12"/>
          </p:nvPr>
        </p:nvSpPr>
        <p:spPr>
          <a:ln/>
        </p:spPr>
        <p:txBody>
          <a:bodyPr/>
          <a:lstStyle>
            <a:lvl1pPr>
              <a:defRPr/>
            </a:lvl1pPr>
          </a:lstStyle>
          <a:p>
            <a:pPr>
              <a:defRPr/>
            </a:pPr>
            <a:fld id="{E6710B9C-34F6-4FF5-B5EE-5A183193A00F}" type="slidenum">
              <a:rPr lang="en-US" altLang="en-US"/>
              <a:pPr>
                <a:defRPr/>
              </a:pPr>
              <a:t>‹#›</a:t>
            </a:fld>
            <a:endParaRPr lang="en-US" altLang="en-US"/>
          </a:p>
        </p:txBody>
      </p:sp>
    </p:spTree>
    <p:extLst>
      <p:ext uri="{BB962C8B-B14F-4D97-AF65-F5344CB8AC3E}">
        <p14:creationId xmlns:p14="http://schemas.microsoft.com/office/powerpoint/2010/main" val="284480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C4F560E-CF56-E701-692B-EC1F52D480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E7DA84-2D82-6FA8-1F6E-67E12685D6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B6F764-5230-A0D0-6E0E-F81BC4AE3E5F}"/>
              </a:ext>
            </a:extLst>
          </p:cNvPr>
          <p:cNvSpPr>
            <a:spLocks noGrp="1" noChangeArrowheads="1"/>
          </p:cNvSpPr>
          <p:nvPr>
            <p:ph type="sldNum" sz="quarter" idx="12"/>
          </p:nvPr>
        </p:nvSpPr>
        <p:spPr>
          <a:ln/>
        </p:spPr>
        <p:txBody>
          <a:bodyPr/>
          <a:lstStyle>
            <a:lvl1pPr>
              <a:defRPr/>
            </a:lvl1pPr>
          </a:lstStyle>
          <a:p>
            <a:pPr>
              <a:defRPr/>
            </a:pPr>
            <a:fld id="{C08DB38E-8C66-4823-AF3F-66F7510904D6}" type="slidenum">
              <a:rPr lang="en-US" altLang="en-US"/>
              <a:pPr>
                <a:defRPr/>
              </a:pPr>
              <a:t>‹#›</a:t>
            </a:fld>
            <a:endParaRPr lang="en-US" altLang="en-US"/>
          </a:p>
        </p:txBody>
      </p:sp>
    </p:spTree>
    <p:extLst>
      <p:ext uri="{BB962C8B-B14F-4D97-AF65-F5344CB8AC3E}">
        <p14:creationId xmlns:p14="http://schemas.microsoft.com/office/powerpoint/2010/main" val="1235862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7EF7FE7-0C98-8DA3-1828-BFEAD64FC0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B49AEE-2343-BEF2-8DDC-74538113C1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627E1A-F560-4AE9-4903-FF551326ABAB}"/>
              </a:ext>
            </a:extLst>
          </p:cNvPr>
          <p:cNvSpPr>
            <a:spLocks noGrp="1" noChangeArrowheads="1"/>
          </p:cNvSpPr>
          <p:nvPr>
            <p:ph type="sldNum" sz="quarter" idx="12"/>
          </p:nvPr>
        </p:nvSpPr>
        <p:spPr>
          <a:ln/>
        </p:spPr>
        <p:txBody>
          <a:bodyPr/>
          <a:lstStyle>
            <a:lvl1pPr>
              <a:defRPr/>
            </a:lvl1pPr>
          </a:lstStyle>
          <a:p>
            <a:pPr>
              <a:defRPr/>
            </a:pPr>
            <a:fld id="{2FB337A4-BE54-49D5-8F51-FAF6ACC6241C}" type="slidenum">
              <a:rPr lang="en-US" altLang="en-US"/>
              <a:pPr>
                <a:defRPr/>
              </a:pPr>
              <a:t>‹#›</a:t>
            </a:fld>
            <a:endParaRPr lang="en-US" altLang="en-US"/>
          </a:p>
        </p:txBody>
      </p:sp>
    </p:spTree>
    <p:extLst>
      <p:ext uri="{BB962C8B-B14F-4D97-AF65-F5344CB8AC3E}">
        <p14:creationId xmlns:p14="http://schemas.microsoft.com/office/powerpoint/2010/main" val="15035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76255351-C65F-5CFA-EEE1-E6214B33061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7368FC-0AA3-9B97-4DBC-8AE48E4855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9064787-3D53-4398-C3DC-061F34F2B174}"/>
              </a:ext>
            </a:extLst>
          </p:cNvPr>
          <p:cNvSpPr>
            <a:spLocks noGrp="1" noChangeArrowheads="1"/>
          </p:cNvSpPr>
          <p:nvPr>
            <p:ph type="sldNum" sz="quarter" idx="12"/>
          </p:nvPr>
        </p:nvSpPr>
        <p:spPr>
          <a:ln/>
        </p:spPr>
        <p:txBody>
          <a:bodyPr/>
          <a:lstStyle>
            <a:lvl1pPr>
              <a:defRPr/>
            </a:lvl1pPr>
          </a:lstStyle>
          <a:p>
            <a:pPr>
              <a:defRPr/>
            </a:pPr>
            <a:fld id="{1A0ED57C-B158-4050-BEDF-2585D7F3D424}" type="slidenum">
              <a:rPr lang="en-US" altLang="en-US"/>
              <a:pPr>
                <a:defRPr/>
              </a:pPr>
              <a:t>‹#›</a:t>
            </a:fld>
            <a:endParaRPr lang="en-US" altLang="en-US"/>
          </a:p>
        </p:txBody>
      </p:sp>
    </p:spTree>
    <p:extLst>
      <p:ext uri="{BB962C8B-B14F-4D97-AF65-F5344CB8AC3E}">
        <p14:creationId xmlns:p14="http://schemas.microsoft.com/office/powerpoint/2010/main" val="3204339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A563F9C3-56CD-FF87-4A2B-3AC23B16727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149C42A-01AF-83CF-D3E8-574A58F459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4814E9-FA21-A3EA-D3C2-5B4FA1E5E814}"/>
              </a:ext>
            </a:extLst>
          </p:cNvPr>
          <p:cNvSpPr>
            <a:spLocks noGrp="1" noChangeArrowheads="1"/>
          </p:cNvSpPr>
          <p:nvPr>
            <p:ph type="sldNum" sz="quarter" idx="12"/>
          </p:nvPr>
        </p:nvSpPr>
        <p:spPr>
          <a:ln/>
        </p:spPr>
        <p:txBody>
          <a:bodyPr/>
          <a:lstStyle>
            <a:lvl1pPr>
              <a:defRPr/>
            </a:lvl1pPr>
          </a:lstStyle>
          <a:p>
            <a:pPr>
              <a:defRPr/>
            </a:pPr>
            <a:fld id="{1E937D23-0613-47F6-B489-4CF0622B909C}" type="slidenum">
              <a:rPr lang="en-US" altLang="en-US"/>
              <a:pPr>
                <a:defRPr/>
              </a:pPr>
              <a:t>‹#›</a:t>
            </a:fld>
            <a:endParaRPr lang="en-US" altLang="en-US"/>
          </a:p>
        </p:txBody>
      </p:sp>
    </p:spTree>
    <p:extLst>
      <p:ext uri="{BB962C8B-B14F-4D97-AF65-F5344CB8AC3E}">
        <p14:creationId xmlns:p14="http://schemas.microsoft.com/office/powerpoint/2010/main" val="124663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2C47C6-941B-118F-43C3-3BAB26B9BF9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DFF8406-303B-B04A-2D5F-8DC2C4A8A3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19E0DA-5327-B6CE-E53B-8114F07BC94F}"/>
              </a:ext>
            </a:extLst>
          </p:cNvPr>
          <p:cNvSpPr>
            <a:spLocks noGrp="1" noChangeArrowheads="1"/>
          </p:cNvSpPr>
          <p:nvPr>
            <p:ph type="sldNum" sz="quarter" idx="12"/>
          </p:nvPr>
        </p:nvSpPr>
        <p:spPr>
          <a:ln/>
        </p:spPr>
        <p:txBody>
          <a:bodyPr/>
          <a:lstStyle>
            <a:lvl1pPr>
              <a:defRPr/>
            </a:lvl1pPr>
          </a:lstStyle>
          <a:p>
            <a:pPr>
              <a:defRPr/>
            </a:pPr>
            <a:fld id="{F2A9B439-0067-4D83-84F8-47F610E97151}" type="slidenum">
              <a:rPr lang="en-US" altLang="en-US"/>
              <a:pPr>
                <a:defRPr/>
              </a:pPr>
              <a:t>‹#›</a:t>
            </a:fld>
            <a:endParaRPr lang="en-US" altLang="en-US"/>
          </a:p>
        </p:txBody>
      </p:sp>
    </p:spTree>
    <p:extLst>
      <p:ext uri="{BB962C8B-B14F-4D97-AF65-F5344CB8AC3E}">
        <p14:creationId xmlns:p14="http://schemas.microsoft.com/office/powerpoint/2010/main" val="121486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8ADE3F-09BE-0ED9-9917-ACE307AC7A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E2C563-2394-70B5-E386-B76AAC1A93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273830-0193-4A47-2038-CA2BE5894463}"/>
              </a:ext>
            </a:extLst>
          </p:cNvPr>
          <p:cNvSpPr>
            <a:spLocks noGrp="1" noChangeArrowheads="1"/>
          </p:cNvSpPr>
          <p:nvPr>
            <p:ph type="sldNum" sz="quarter" idx="12"/>
          </p:nvPr>
        </p:nvSpPr>
        <p:spPr>
          <a:ln/>
        </p:spPr>
        <p:txBody>
          <a:bodyPr/>
          <a:lstStyle>
            <a:lvl1pPr>
              <a:defRPr/>
            </a:lvl1pPr>
          </a:lstStyle>
          <a:p>
            <a:pPr>
              <a:defRPr/>
            </a:pPr>
            <a:fld id="{3D9E260D-75AF-421C-B7E5-17D885312C83}" type="slidenum">
              <a:rPr lang="en-US" altLang="en-US"/>
              <a:pPr>
                <a:defRPr/>
              </a:pPr>
              <a:t>‹#›</a:t>
            </a:fld>
            <a:endParaRPr lang="en-US" altLang="en-US"/>
          </a:p>
        </p:txBody>
      </p:sp>
    </p:spTree>
    <p:extLst>
      <p:ext uri="{BB962C8B-B14F-4D97-AF65-F5344CB8AC3E}">
        <p14:creationId xmlns:p14="http://schemas.microsoft.com/office/powerpoint/2010/main" val="279771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58F9C09-385E-7203-7E9F-0D7DBD5CC3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ACE241-5745-2966-522D-2E9372E8B6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3EFBDE-8D30-F8D9-79D2-6397A12BD1A9}"/>
              </a:ext>
            </a:extLst>
          </p:cNvPr>
          <p:cNvSpPr>
            <a:spLocks noGrp="1" noChangeArrowheads="1"/>
          </p:cNvSpPr>
          <p:nvPr>
            <p:ph type="sldNum" sz="quarter" idx="12"/>
          </p:nvPr>
        </p:nvSpPr>
        <p:spPr>
          <a:ln/>
        </p:spPr>
        <p:txBody>
          <a:bodyPr/>
          <a:lstStyle>
            <a:lvl1pPr>
              <a:defRPr/>
            </a:lvl1pPr>
          </a:lstStyle>
          <a:p>
            <a:pPr>
              <a:defRPr/>
            </a:pPr>
            <a:fld id="{C1F25415-BB5F-4B85-9C04-FA6ED26F550F}" type="slidenum">
              <a:rPr lang="en-US" altLang="en-US"/>
              <a:pPr>
                <a:defRPr/>
              </a:pPr>
              <a:t>‹#›</a:t>
            </a:fld>
            <a:endParaRPr lang="en-US" altLang="en-US"/>
          </a:p>
        </p:txBody>
      </p:sp>
    </p:spTree>
    <p:extLst>
      <p:ext uri="{BB962C8B-B14F-4D97-AF65-F5344CB8AC3E}">
        <p14:creationId xmlns:p14="http://schemas.microsoft.com/office/powerpoint/2010/main" val="836770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ED3D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6C5DD6-A588-E9A4-8646-92CF512745E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3C51D65-FB85-34EE-5CEF-0CC3CB54114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C1A2E5A-BBCD-BE45-558B-F38316BB1F9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07E7827D-868E-CA20-EA60-C892A2CEB4D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C5420123-C304-1021-B832-80D5D1DBFC8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715F60E-58FC-411A-A85A-8A517AE6562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cipd.co.u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itle 1">
            <a:extLst>
              <a:ext uri="{FF2B5EF4-FFF2-40B4-BE49-F238E27FC236}">
                <a16:creationId xmlns:a16="http://schemas.microsoft.com/office/drawing/2014/main" id="{2CF5E4C7-0EA3-A68C-D07F-8793591653C6}"/>
              </a:ext>
            </a:extLst>
          </p:cNvPr>
          <p:cNvSpPr>
            <a:spLocks noGrp="1" noChangeArrowheads="1"/>
          </p:cNvSpPr>
          <p:nvPr>
            <p:ph type="ctrTitle"/>
          </p:nvPr>
        </p:nvSpPr>
        <p:spPr>
          <a:xfrm>
            <a:off x="6590662" y="4267832"/>
            <a:ext cx="4805996" cy="1297115"/>
          </a:xfrm>
        </p:spPr>
        <p:txBody>
          <a:bodyPr anchor="t">
            <a:normAutofit/>
          </a:bodyPr>
          <a:lstStyle/>
          <a:p>
            <a:pPr algn="l" eaLnBrk="1" hangingPunct="1">
              <a:lnSpc>
                <a:spcPct val="90000"/>
              </a:lnSpc>
            </a:pPr>
            <a:r>
              <a:rPr lang="en-GB" altLang="en-US" sz="2800" b="1">
                <a:cs typeface="Arial" panose="020B0604020202020204" pitchFamily="34" charset="0"/>
              </a:rPr>
              <a:t>Breakthrough Leadership Skills</a:t>
            </a:r>
            <a:br>
              <a:rPr lang="en-GB" altLang="en-US" sz="2800" b="1">
                <a:cs typeface="Arial" panose="020B0604020202020204" pitchFamily="34" charset="0"/>
              </a:rPr>
            </a:br>
            <a:r>
              <a:rPr lang="en-GB" altLang="en-US" sz="2800" b="1">
                <a:cs typeface="Arial" panose="020B0604020202020204" pitchFamily="34" charset="0"/>
              </a:rPr>
              <a:t>MN7028</a:t>
            </a:r>
          </a:p>
        </p:txBody>
      </p:sp>
      <p:sp>
        <p:nvSpPr>
          <p:cNvPr id="4099" name="Subtitle 2">
            <a:extLst>
              <a:ext uri="{FF2B5EF4-FFF2-40B4-BE49-F238E27FC236}">
                <a16:creationId xmlns:a16="http://schemas.microsoft.com/office/drawing/2014/main" id="{0D4F2D49-0D6A-5828-C299-2D4D23BFA4F7}"/>
              </a:ext>
            </a:extLst>
          </p:cNvPr>
          <p:cNvSpPr>
            <a:spLocks noGrp="1" noChangeArrowheads="1"/>
          </p:cNvSpPr>
          <p:nvPr>
            <p:ph type="subTitle" idx="1"/>
          </p:nvPr>
        </p:nvSpPr>
        <p:spPr>
          <a:xfrm>
            <a:off x="6590966" y="3428999"/>
            <a:ext cx="4805691" cy="838831"/>
          </a:xfrm>
        </p:spPr>
        <p:txBody>
          <a:bodyPr anchor="b">
            <a:normAutofit/>
          </a:bodyPr>
          <a:lstStyle/>
          <a:p>
            <a:pPr algn="l" eaLnBrk="1" hangingPunct="1">
              <a:lnSpc>
                <a:spcPct val="90000"/>
              </a:lnSpc>
            </a:pPr>
            <a:r>
              <a:rPr lang="en-GB" altLang="en-US" sz="1100" dirty="0">
                <a:solidFill>
                  <a:schemeClr val="tx2"/>
                </a:solidFill>
                <a:cs typeface="Arial" panose="020B0604020202020204" pitchFamily="34" charset="0"/>
              </a:rPr>
              <a:t>Topic 5: Organisational Performance</a:t>
            </a:r>
          </a:p>
          <a:p>
            <a:pPr algn="l" eaLnBrk="1" hangingPunct="1">
              <a:lnSpc>
                <a:spcPct val="90000"/>
              </a:lnSpc>
            </a:pPr>
            <a:endParaRPr lang="en-GB" altLang="en-US" sz="1100" dirty="0">
              <a:solidFill>
                <a:schemeClr val="tx2"/>
              </a:solidFill>
              <a:cs typeface="Arial" panose="020B0604020202020204" pitchFamily="34" charset="0"/>
            </a:endParaRPr>
          </a:p>
          <a:p>
            <a:pPr algn="l" eaLnBrk="1" hangingPunct="1">
              <a:lnSpc>
                <a:spcPct val="90000"/>
              </a:lnSpc>
            </a:pPr>
            <a:endParaRPr lang="en-GB" altLang="en-US" sz="1100" dirty="0">
              <a:solidFill>
                <a:schemeClr val="tx2"/>
              </a:solidFill>
              <a:cs typeface="Arial" panose="020B0604020202020204" pitchFamily="34" charset="0"/>
            </a:endParaRPr>
          </a:p>
        </p:txBody>
      </p:sp>
      <p:pic>
        <p:nvPicPr>
          <p:cNvPr id="4104" name="Graphic 4103" descr="Head with Gears">
            <a:extLst>
              <a:ext uri="{FF2B5EF4-FFF2-40B4-BE49-F238E27FC236}">
                <a16:creationId xmlns:a16="http://schemas.microsoft.com/office/drawing/2014/main" id="{E986D098-44D6-0FAA-CC15-45C486184E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111" name="Group 4110">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112" name="Freeform: Shape 4111">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3" name="Freeform: Shape 4112">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4" name="Freeform: Shape 4113">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00" name="Slide Number Placeholder 1">
            <a:extLst>
              <a:ext uri="{FF2B5EF4-FFF2-40B4-BE49-F238E27FC236}">
                <a16:creationId xmlns:a16="http://schemas.microsoft.com/office/drawing/2014/main" id="{9A7D6388-A970-9A9F-A498-B3A51E226083}"/>
              </a:ext>
            </a:extLst>
          </p:cNvPr>
          <p:cNvSpPr>
            <a:spLocks noGrp="1" noChangeArrowheads="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spcAft>
                <a:spcPts val="600"/>
              </a:spcAft>
              <a:buFontTx/>
              <a:buNone/>
            </a:pPr>
            <a:fld id="{6EFC04DA-422D-4372-8BAE-6E492C497163}" type="slidenum">
              <a:rPr lang="en-GB" altLang="en-US" sz="1800">
                <a:ea typeface="MS PGothic" panose="020B0600070205080204" pitchFamily="34" charset="-128"/>
              </a:rPr>
              <a:pPr>
                <a:lnSpc>
                  <a:spcPct val="90000"/>
                </a:lnSpc>
                <a:spcBef>
                  <a:spcPct val="0"/>
                </a:spcBef>
                <a:spcAft>
                  <a:spcPts val="600"/>
                </a:spcAft>
                <a:buFontTx/>
                <a:buNone/>
              </a:pPr>
              <a:t>1</a:t>
            </a:fld>
            <a:endParaRPr lang="en-GB" altLang="en-US" sz="1800">
              <a:ea typeface="MS PGothic"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7" name="Rectangle 22536">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Title 1">
            <a:extLst>
              <a:ext uri="{FF2B5EF4-FFF2-40B4-BE49-F238E27FC236}">
                <a16:creationId xmlns:a16="http://schemas.microsoft.com/office/drawing/2014/main" id="{509A8F78-5E8F-F7C5-18F2-E0A5CB986735}"/>
              </a:ext>
            </a:extLst>
          </p:cNvPr>
          <p:cNvSpPr>
            <a:spLocks noGrp="1" noChangeArrowheads="1"/>
          </p:cNvSpPr>
          <p:nvPr>
            <p:ph type="title"/>
          </p:nvPr>
        </p:nvSpPr>
        <p:spPr>
          <a:xfrm>
            <a:off x="4553733" y="548464"/>
            <a:ext cx="6798541" cy="1675623"/>
          </a:xfrm>
        </p:spPr>
        <p:txBody>
          <a:bodyPr anchor="b">
            <a:normAutofit/>
          </a:bodyPr>
          <a:lstStyle/>
          <a:p>
            <a:pPr eaLnBrk="1" hangingPunct="1"/>
            <a:r>
              <a:rPr lang="en-GB" altLang="en-US" sz="4000"/>
              <a:t>Best practice HRM</a:t>
            </a:r>
          </a:p>
        </p:txBody>
      </p:sp>
      <p:pic>
        <p:nvPicPr>
          <p:cNvPr id="22533" name="Picture 22532" descr="Metallic spheres connected in mesh">
            <a:extLst>
              <a:ext uri="{FF2B5EF4-FFF2-40B4-BE49-F238E27FC236}">
                <a16:creationId xmlns:a16="http://schemas.microsoft.com/office/drawing/2014/main" id="{EDDD090A-B894-7701-2806-10676537AB5B}"/>
              </a:ext>
            </a:extLst>
          </p:cNvPr>
          <p:cNvPicPr>
            <a:picLocks noChangeAspect="1"/>
          </p:cNvPicPr>
          <p:nvPr/>
        </p:nvPicPr>
        <p:blipFill>
          <a:blip r:embed="rId3">
            <a:extLst>
              <a:ext uri="{28A0092B-C50C-407E-A947-70E740481C1C}">
                <a14:useLocalDpi xmlns:a14="http://schemas.microsoft.com/office/drawing/2010/main" val="0"/>
              </a:ext>
            </a:extLst>
          </a:blip>
          <a:srcRect l="29608" r="29608"/>
          <a:stretch/>
        </p:blipFill>
        <p:spPr>
          <a:xfrm>
            <a:off x="1" y="10"/>
            <a:ext cx="4196496" cy="6857990"/>
          </a:xfrm>
          <a:prstGeom prst="rect">
            <a:avLst/>
          </a:prstGeom>
          <a:effectLst/>
        </p:spPr>
      </p:pic>
      <p:sp>
        <p:nvSpPr>
          <p:cNvPr id="22531" name="Content Placeholder 2">
            <a:extLst>
              <a:ext uri="{FF2B5EF4-FFF2-40B4-BE49-F238E27FC236}">
                <a16:creationId xmlns:a16="http://schemas.microsoft.com/office/drawing/2014/main" id="{0F5A81F0-A40A-DF9A-24A6-D261D0AFA2EB}"/>
              </a:ext>
            </a:extLst>
          </p:cNvPr>
          <p:cNvSpPr>
            <a:spLocks noGrp="1" noChangeArrowheads="1"/>
          </p:cNvSpPr>
          <p:nvPr>
            <p:ph idx="1"/>
          </p:nvPr>
        </p:nvSpPr>
        <p:spPr>
          <a:xfrm>
            <a:off x="4553734" y="2409830"/>
            <a:ext cx="6798539" cy="3705217"/>
          </a:xfrm>
        </p:spPr>
        <p:txBody>
          <a:bodyPr>
            <a:normAutofit/>
          </a:bodyPr>
          <a:lstStyle/>
          <a:p>
            <a:pPr marL="0" indent="0">
              <a:buNone/>
            </a:pPr>
            <a:r>
              <a:rPr lang="en-GB" altLang="en-US" sz="2000"/>
              <a:t>Definition:</a:t>
            </a:r>
          </a:p>
          <a:p>
            <a:pPr marL="0" indent="0">
              <a:buNone/>
            </a:pPr>
            <a:r>
              <a:rPr lang="en-GB" altLang="en-US" sz="2000" i="1"/>
              <a:t>“The best practice view identifies a set of </a:t>
            </a:r>
            <a:r>
              <a:rPr lang="en-GB" altLang="en-US" sz="2000" i="1" u="sng"/>
              <a:t>HR policies </a:t>
            </a:r>
            <a:r>
              <a:rPr lang="en-GB" altLang="en-US" sz="2000" i="1"/>
              <a:t>that, it is argued, is associated with improved performance in all types of organisations and, by implication, for all types of employees”</a:t>
            </a:r>
            <a:r>
              <a:rPr lang="en-GB" altLang="en-US" sz="2000"/>
              <a:t> </a:t>
            </a:r>
            <a:r>
              <a:rPr lang="en-GB" altLang="ja-JP" sz="2000">
                <a:ea typeface="MS PGothic" panose="020B0600070205080204" pitchFamily="34" charset="-128"/>
              </a:rPr>
              <a:t>(Kinnie et al, 2005: 9)</a:t>
            </a:r>
          </a:p>
          <a:p>
            <a:pPr marL="0" indent="0">
              <a:buNone/>
            </a:pPr>
            <a:endParaRPr lang="en-GB" altLang="en-US" sz="2000"/>
          </a:p>
          <a:p>
            <a:pPr marL="0" indent="0">
              <a:buNone/>
            </a:pPr>
            <a:r>
              <a:rPr lang="en-GB" altLang="en-US" sz="2000"/>
              <a:t>Note: other terms – high commitment HRM, high involvement HRM, high performance work systems all embody the notion of Best Practice.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D1F5E64-818B-5EE7-1C3E-BE332B319B8B}"/>
              </a:ext>
            </a:extLst>
          </p:cNvPr>
          <p:cNvSpPr>
            <a:spLocks noGrp="1" noChangeArrowheads="1"/>
          </p:cNvSpPr>
          <p:nvPr>
            <p:ph type="title"/>
          </p:nvPr>
        </p:nvSpPr>
        <p:spPr>
          <a:xfrm>
            <a:off x="5868557" y="1138036"/>
            <a:ext cx="5444382" cy="1402470"/>
          </a:xfrm>
        </p:spPr>
        <p:txBody>
          <a:bodyPr anchor="t">
            <a:normAutofit/>
          </a:bodyPr>
          <a:lstStyle/>
          <a:p>
            <a:r>
              <a:rPr lang="en-GB" altLang="en-US" sz="3200"/>
              <a:t>Best practice HRM and organisational performance</a:t>
            </a:r>
          </a:p>
        </p:txBody>
      </p:sp>
      <p:pic>
        <p:nvPicPr>
          <p:cNvPr id="24580" name="Picture 24579" descr="Large skydiving group mid-air">
            <a:extLst>
              <a:ext uri="{FF2B5EF4-FFF2-40B4-BE49-F238E27FC236}">
                <a16:creationId xmlns:a16="http://schemas.microsoft.com/office/drawing/2014/main" id="{F65C5003-28C0-1D61-2B4A-DB23D93B94EF}"/>
              </a:ext>
            </a:extLst>
          </p:cNvPr>
          <p:cNvPicPr>
            <a:picLocks noChangeAspect="1"/>
          </p:cNvPicPr>
          <p:nvPr/>
        </p:nvPicPr>
        <p:blipFill rotWithShape="1">
          <a:blip r:embed="rId3"/>
          <a:srcRect l="25609" r="24441"/>
          <a:stretch/>
        </p:blipFill>
        <p:spPr>
          <a:xfrm>
            <a:off x="-1" y="10"/>
            <a:ext cx="5151179" cy="6857990"/>
          </a:xfrm>
          <a:prstGeom prst="rect">
            <a:avLst/>
          </a:prstGeom>
        </p:spPr>
      </p:pic>
      <p:cxnSp>
        <p:nvCxnSpPr>
          <p:cNvPr id="24584" name="Straight Connector 2458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0370E9-D2CC-47D3-A648-9293ACE10BA2}"/>
              </a:ext>
            </a:extLst>
          </p:cNvPr>
          <p:cNvSpPr>
            <a:spLocks noGrp="1"/>
          </p:cNvSpPr>
          <p:nvPr>
            <p:ph idx="1"/>
          </p:nvPr>
        </p:nvSpPr>
        <p:spPr>
          <a:xfrm>
            <a:off x="5868557" y="2551176"/>
            <a:ext cx="5444382" cy="3591207"/>
          </a:xfrm>
        </p:spPr>
        <p:txBody>
          <a:bodyPr rtlCol="0">
            <a:normAutofit/>
          </a:bodyPr>
          <a:lstStyle/>
          <a:p>
            <a:pPr>
              <a:lnSpc>
                <a:spcPct val="90000"/>
              </a:lnSpc>
              <a:defRPr/>
            </a:pPr>
            <a:r>
              <a:rPr lang="en-GB" sz="1900"/>
              <a:t>Assumption that particular bundles of HR practices have the potential to contribute to:</a:t>
            </a:r>
          </a:p>
          <a:p>
            <a:pPr lvl="1">
              <a:lnSpc>
                <a:spcPct val="90000"/>
              </a:lnSpc>
              <a:defRPr/>
            </a:pPr>
            <a:r>
              <a:rPr lang="en-GB" sz="1900"/>
              <a:t>improved employee attitudes and behaviours</a:t>
            </a:r>
          </a:p>
          <a:p>
            <a:pPr lvl="1">
              <a:lnSpc>
                <a:spcPct val="90000"/>
              </a:lnSpc>
              <a:defRPr/>
            </a:pPr>
            <a:r>
              <a:rPr lang="en-GB" sz="1900"/>
              <a:t>lower levels of absenteeism and labour turnover</a:t>
            </a:r>
          </a:p>
          <a:p>
            <a:pPr lvl="1">
              <a:lnSpc>
                <a:spcPct val="90000"/>
              </a:lnSpc>
              <a:defRPr/>
            </a:pPr>
            <a:r>
              <a:rPr lang="en-GB" sz="1900"/>
              <a:t>higher levels of productivity, quality and customer service in all types of organisation.</a:t>
            </a:r>
          </a:p>
          <a:p>
            <a:pPr>
              <a:lnSpc>
                <a:spcPct val="90000"/>
              </a:lnSpc>
              <a:buFont typeface="Wingdings" panose="05000000000000000000" pitchFamily="2" charset="2"/>
              <a:buChar char="Ø"/>
              <a:defRPr/>
            </a:pPr>
            <a:r>
              <a:rPr lang="en-GB" sz="1900"/>
              <a:t>This has been argued to have the effect of generating higher levels of profitability</a:t>
            </a:r>
          </a:p>
          <a:p>
            <a:pPr marL="0" indent="0">
              <a:lnSpc>
                <a:spcPct val="90000"/>
              </a:lnSpc>
              <a:buNone/>
              <a:defRPr/>
            </a:pPr>
            <a:r>
              <a:rPr lang="en-GB" sz="1900"/>
              <a:t>(Marchington and Wilkinson, 2009)</a:t>
            </a:r>
          </a:p>
          <a:p>
            <a:pPr marL="0" indent="0">
              <a:lnSpc>
                <a:spcPct val="90000"/>
              </a:lnSpc>
              <a:buNone/>
              <a:defRPr/>
            </a:pPr>
            <a:endParaRPr lang="en-GB" sz="1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BBFF281-3C56-D1DD-0984-E41CD9AE59DD}"/>
              </a:ext>
            </a:extLst>
          </p:cNvPr>
          <p:cNvSpPr>
            <a:spLocks noGrp="1" noChangeArrowheads="1"/>
          </p:cNvSpPr>
          <p:nvPr>
            <p:ph type="title"/>
          </p:nvPr>
        </p:nvSpPr>
        <p:spPr>
          <a:xfrm>
            <a:off x="5868557" y="1138036"/>
            <a:ext cx="5444382" cy="1402470"/>
          </a:xfrm>
        </p:spPr>
        <p:txBody>
          <a:bodyPr anchor="t">
            <a:normAutofit/>
          </a:bodyPr>
          <a:lstStyle/>
          <a:p>
            <a:pPr eaLnBrk="1" hangingPunct="1"/>
            <a:r>
              <a:rPr lang="en-GB" altLang="en-US" sz="3200"/>
              <a:t>Components of best practice HRM</a:t>
            </a:r>
          </a:p>
        </p:txBody>
      </p:sp>
      <p:pic>
        <p:nvPicPr>
          <p:cNvPr id="26636" name="Picture 26627" descr="Person holding a puzzle piece">
            <a:extLst>
              <a:ext uri="{FF2B5EF4-FFF2-40B4-BE49-F238E27FC236}">
                <a16:creationId xmlns:a16="http://schemas.microsoft.com/office/drawing/2014/main" id="{CA39B250-4395-9A28-C977-5335701FC8C6}"/>
              </a:ext>
            </a:extLst>
          </p:cNvPr>
          <p:cNvPicPr>
            <a:picLocks noChangeAspect="1"/>
          </p:cNvPicPr>
          <p:nvPr/>
        </p:nvPicPr>
        <p:blipFill rotWithShape="1">
          <a:blip r:embed="rId3"/>
          <a:srcRect l="24718" r="24393" b="-1"/>
          <a:stretch/>
        </p:blipFill>
        <p:spPr>
          <a:xfrm>
            <a:off x="-1" y="10"/>
            <a:ext cx="5151179" cy="6857990"/>
          </a:xfrm>
          <a:prstGeom prst="rect">
            <a:avLst/>
          </a:prstGeom>
        </p:spPr>
      </p:pic>
      <p:cxnSp>
        <p:nvCxnSpPr>
          <p:cNvPr id="26637" name="Straight Connector 2663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BC2AD0-35F0-E2DE-2417-C74A88338122}"/>
              </a:ext>
            </a:extLst>
          </p:cNvPr>
          <p:cNvSpPr>
            <a:spLocks noGrp="1"/>
          </p:cNvSpPr>
          <p:nvPr>
            <p:ph idx="1"/>
          </p:nvPr>
        </p:nvSpPr>
        <p:spPr>
          <a:xfrm>
            <a:off x="5868557" y="2551176"/>
            <a:ext cx="5444382" cy="3591207"/>
          </a:xfrm>
        </p:spPr>
        <p:txBody>
          <a:bodyPr rtlCol="0">
            <a:normAutofit/>
          </a:bodyPr>
          <a:lstStyle/>
          <a:p>
            <a:pPr>
              <a:lnSpc>
                <a:spcPct val="90000"/>
              </a:lnSpc>
              <a:defRPr/>
            </a:pPr>
            <a:r>
              <a:rPr lang="en-GB" sz="1700" dirty="0"/>
              <a:t>Employment security and internal labour markets</a:t>
            </a:r>
          </a:p>
          <a:p>
            <a:pPr>
              <a:lnSpc>
                <a:spcPct val="90000"/>
              </a:lnSpc>
              <a:defRPr/>
            </a:pPr>
            <a:r>
              <a:rPr lang="en-GB" sz="1700" dirty="0"/>
              <a:t>Selective hiring and sophisticated selection</a:t>
            </a:r>
          </a:p>
          <a:p>
            <a:pPr>
              <a:lnSpc>
                <a:spcPct val="90000"/>
              </a:lnSpc>
              <a:defRPr/>
            </a:pPr>
            <a:r>
              <a:rPr lang="en-GB" sz="1700" dirty="0"/>
              <a:t>Extensive training, learning and development</a:t>
            </a:r>
          </a:p>
          <a:p>
            <a:pPr>
              <a:lnSpc>
                <a:spcPct val="90000"/>
              </a:lnSpc>
              <a:defRPr/>
            </a:pPr>
            <a:r>
              <a:rPr lang="en-GB" sz="1700" dirty="0"/>
              <a:t>Employment involvement and participation: worker voice</a:t>
            </a:r>
          </a:p>
          <a:p>
            <a:pPr>
              <a:lnSpc>
                <a:spcPct val="90000"/>
              </a:lnSpc>
              <a:defRPr/>
            </a:pPr>
            <a:r>
              <a:rPr lang="en-GB" sz="1700" dirty="0"/>
              <a:t>Self-managed teams/team-working</a:t>
            </a:r>
          </a:p>
          <a:p>
            <a:pPr>
              <a:lnSpc>
                <a:spcPct val="90000"/>
              </a:lnSpc>
              <a:defRPr/>
            </a:pPr>
            <a:r>
              <a:rPr lang="en-GB" sz="1700" dirty="0"/>
              <a:t>High compensation contingent on performance</a:t>
            </a:r>
          </a:p>
          <a:p>
            <a:pPr>
              <a:lnSpc>
                <a:spcPct val="90000"/>
              </a:lnSpc>
              <a:defRPr/>
            </a:pPr>
            <a:r>
              <a:rPr lang="en-GB" sz="1700" dirty="0"/>
              <a:t>Performance review, appraisal and career development</a:t>
            </a:r>
          </a:p>
          <a:p>
            <a:pPr>
              <a:lnSpc>
                <a:spcPct val="90000"/>
              </a:lnSpc>
              <a:defRPr/>
            </a:pPr>
            <a:r>
              <a:rPr lang="en-GB" sz="1700" dirty="0"/>
              <a:t>Reduction of status differentials/harmonisation</a:t>
            </a:r>
          </a:p>
          <a:p>
            <a:pPr>
              <a:lnSpc>
                <a:spcPct val="90000"/>
              </a:lnSpc>
              <a:defRPr/>
            </a:pPr>
            <a:r>
              <a:rPr lang="en-GB" sz="1700" dirty="0"/>
              <a:t>Work-life balance</a:t>
            </a:r>
          </a:p>
          <a:p>
            <a:pPr marL="0" indent="0">
              <a:lnSpc>
                <a:spcPct val="90000"/>
              </a:lnSpc>
              <a:buNone/>
              <a:defRPr/>
            </a:pPr>
            <a:r>
              <a:rPr lang="en-GB" sz="1700" dirty="0"/>
              <a:t>(‘adapted significantly’ from Pfeffer, 1998 and cited in Marchington et al, 2016)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0" name="Rectangle 2867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1">
            <a:extLst>
              <a:ext uri="{FF2B5EF4-FFF2-40B4-BE49-F238E27FC236}">
                <a16:creationId xmlns:a16="http://schemas.microsoft.com/office/drawing/2014/main" id="{4AACB424-3606-7AEB-E63A-5CF981EDEBBE}"/>
              </a:ext>
            </a:extLst>
          </p:cNvPr>
          <p:cNvSpPr>
            <a:spLocks noGrp="1" noChangeArrowheads="1"/>
          </p:cNvSpPr>
          <p:nvPr>
            <p:ph type="title"/>
          </p:nvPr>
        </p:nvSpPr>
        <p:spPr>
          <a:xfrm>
            <a:off x="4553733" y="548464"/>
            <a:ext cx="6798541" cy="1675623"/>
          </a:xfrm>
        </p:spPr>
        <p:txBody>
          <a:bodyPr anchor="b">
            <a:normAutofit/>
          </a:bodyPr>
          <a:lstStyle/>
          <a:p>
            <a:pPr eaLnBrk="1" hangingPunct="1"/>
            <a:r>
              <a:rPr lang="en-GB" altLang="en-US" sz="4000"/>
              <a:t>‘Bundles’ of HR practices</a:t>
            </a:r>
          </a:p>
        </p:txBody>
      </p:sp>
      <p:pic>
        <p:nvPicPr>
          <p:cNvPr id="28676" name="Picture 28675" descr="Piles of paperwork">
            <a:extLst>
              <a:ext uri="{FF2B5EF4-FFF2-40B4-BE49-F238E27FC236}">
                <a16:creationId xmlns:a16="http://schemas.microsoft.com/office/drawing/2014/main" id="{270FD849-E2E7-DCB4-72E6-1A8BD289CC91}"/>
              </a:ext>
            </a:extLst>
          </p:cNvPr>
          <p:cNvPicPr>
            <a:picLocks noChangeAspect="1"/>
          </p:cNvPicPr>
          <p:nvPr/>
        </p:nvPicPr>
        <p:blipFill>
          <a:blip r:embed="rId3">
            <a:extLst>
              <a:ext uri="{28A0092B-C50C-407E-A947-70E740481C1C}">
                <a14:useLocalDpi xmlns:a14="http://schemas.microsoft.com/office/drawing/2010/main" val="0"/>
              </a:ext>
            </a:extLst>
          </a:blip>
          <a:srcRect l="27053" r="27053"/>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3BE88485-2F06-1041-89D0-0C41463565B2}"/>
              </a:ext>
            </a:extLst>
          </p:cNvPr>
          <p:cNvSpPr>
            <a:spLocks noGrp="1"/>
          </p:cNvSpPr>
          <p:nvPr>
            <p:ph idx="1"/>
          </p:nvPr>
        </p:nvSpPr>
        <p:spPr>
          <a:xfrm>
            <a:off x="4553734" y="2409830"/>
            <a:ext cx="6798539" cy="3705217"/>
          </a:xfrm>
        </p:spPr>
        <p:txBody>
          <a:bodyPr rtlCol="0">
            <a:normAutofit/>
          </a:bodyPr>
          <a:lstStyle/>
          <a:p>
            <a:pPr>
              <a:lnSpc>
                <a:spcPct val="90000"/>
              </a:lnSpc>
              <a:defRPr/>
            </a:pPr>
            <a:r>
              <a:rPr lang="en-GB" sz="2000"/>
              <a:t>Long history researching individual best practices</a:t>
            </a:r>
          </a:p>
          <a:p>
            <a:pPr>
              <a:lnSpc>
                <a:spcPct val="90000"/>
              </a:lnSpc>
              <a:defRPr/>
            </a:pPr>
            <a:r>
              <a:rPr lang="en-GB" sz="2000"/>
              <a:t>Best practice HRM is about </a:t>
            </a:r>
            <a:r>
              <a:rPr lang="en-GB" sz="2000" u="sng"/>
              <a:t>combining these together </a:t>
            </a:r>
            <a:r>
              <a:rPr lang="en-GB" sz="2000"/>
              <a:t>into ‘bundles’.</a:t>
            </a:r>
          </a:p>
          <a:p>
            <a:pPr>
              <a:lnSpc>
                <a:spcPct val="90000"/>
              </a:lnSpc>
              <a:defRPr/>
            </a:pPr>
            <a:r>
              <a:rPr lang="en-GB" sz="2000"/>
              <a:t>Based on the idea that investment in individual practices will have limited effect whereas making changes together will have a </a:t>
            </a:r>
            <a:r>
              <a:rPr lang="en-GB" sz="2000" u="sng"/>
              <a:t>more powerful effect</a:t>
            </a:r>
            <a:r>
              <a:rPr lang="en-GB" sz="2000"/>
              <a:t>.</a:t>
            </a:r>
          </a:p>
          <a:p>
            <a:pPr>
              <a:lnSpc>
                <a:spcPct val="90000"/>
              </a:lnSpc>
              <a:defRPr/>
            </a:pPr>
            <a:r>
              <a:rPr lang="en-GB" sz="2000"/>
              <a:t>This suggests there is a specific </a:t>
            </a:r>
            <a:r>
              <a:rPr lang="en-GB" sz="2000" u="sng"/>
              <a:t>set of practices </a:t>
            </a:r>
            <a:r>
              <a:rPr lang="en-GB" sz="2000"/>
              <a:t>which can and should be adopted by firms which will lead to universal improvements in performance.</a:t>
            </a:r>
          </a:p>
          <a:p>
            <a:pPr marL="0" indent="0">
              <a:lnSpc>
                <a:spcPct val="90000"/>
              </a:lnSpc>
              <a:buNone/>
              <a:defRPr/>
            </a:pPr>
            <a:endParaRPr lang="en-GB" sz="2000"/>
          </a:p>
          <a:p>
            <a:pPr marL="0" indent="0">
              <a:lnSpc>
                <a:spcPct val="90000"/>
              </a:lnSpc>
              <a:buNone/>
              <a:defRPr/>
            </a:pPr>
            <a:r>
              <a:rPr lang="en-GB" sz="2000"/>
              <a:t>(Wilkinson and Redman, 2009)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1FE741F6-0D5C-BB21-FABD-439E4A516C65}"/>
              </a:ext>
            </a:extLst>
          </p:cNvPr>
          <p:cNvSpPr>
            <a:spLocks noGrp="1" noChangeArrowheads="1"/>
          </p:cNvSpPr>
          <p:nvPr>
            <p:ph type="title"/>
          </p:nvPr>
        </p:nvSpPr>
        <p:spPr>
          <a:xfrm>
            <a:off x="762000" y="4999200"/>
            <a:ext cx="6149789" cy="1220619"/>
          </a:xfrm>
        </p:spPr>
        <p:txBody>
          <a:bodyPr anchor="t">
            <a:normAutofit/>
          </a:bodyPr>
          <a:lstStyle/>
          <a:p>
            <a:r>
              <a:rPr lang="en-GB" altLang="en-US" sz="3200"/>
              <a:t>The People and Performance link (Purcell et al, 2003)</a:t>
            </a:r>
          </a:p>
        </p:txBody>
      </p:sp>
      <p:pic>
        <p:nvPicPr>
          <p:cNvPr id="30744" name="Picture 30724" descr="Three people wearing glasses smiling and looking at two tablets">
            <a:extLst>
              <a:ext uri="{FF2B5EF4-FFF2-40B4-BE49-F238E27FC236}">
                <a16:creationId xmlns:a16="http://schemas.microsoft.com/office/drawing/2014/main" id="{66126F57-A381-EEC1-8C51-73ACE80F2CB0}"/>
              </a:ext>
            </a:extLst>
          </p:cNvPr>
          <p:cNvPicPr>
            <a:picLocks noChangeAspect="1"/>
          </p:cNvPicPr>
          <p:nvPr/>
        </p:nvPicPr>
        <p:blipFill rotWithShape="1">
          <a:blip r:embed="rId3">
            <a:extLst>
              <a:ext uri="{28A0092B-C50C-407E-A947-70E740481C1C}">
                <a14:useLocalDpi xmlns:a14="http://schemas.microsoft.com/office/drawing/2010/main" val="0"/>
              </a:ext>
            </a:extLst>
          </a:blip>
          <a:srcRect r="2" b="1211"/>
          <a:stretch/>
        </p:blipFill>
        <p:spPr>
          <a:xfrm>
            <a:off x="878183" y="838200"/>
            <a:ext cx="5969060" cy="3936172"/>
          </a:xfrm>
          <a:prstGeom prst="rect">
            <a:avLst/>
          </a:prstGeom>
        </p:spPr>
      </p:pic>
      <p:cxnSp>
        <p:nvCxnSpPr>
          <p:cNvPr id="30752" name="Straight Connector 30749">
            <a:extLst>
              <a:ext uri="{FF2B5EF4-FFF2-40B4-BE49-F238E27FC236}">
                <a16:creationId xmlns:a16="http://schemas.microsoft.com/office/drawing/2014/main" id="{CD8BC200-CFA3-C21D-9306-5C7BA01865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191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723" name="Content Placeholder 2">
            <a:extLst>
              <a:ext uri="{FF2B5EF4-FFF2-40B4-BE49-F238E27FC236}">
                <a16:creationId xmlns:a16="http://schemas.microsoft.com/office/drawing/2014/main" id="{298C1549-7AE9-D459-941D-C01082B214A9}"/>
              </a:ext>
            </a:extLst>
          </p:cNvPr>
          <p:cNvSpPr>
            <a:spLocks noGrp="1" noChangeArrowheads="1"/>
          </p:cNvSpPr>
          <p:nvPr>
            <p:ph idx="1"/>
          </p:nvPr>
        </p:nvSpPr>
        <p:spPr>
          <a:xfrm>
            <a:off x="7485202" y="1143000"/>
            <a:ext cx="3929558" cy="4962466"/>
          </a:xfrm>
        </p:spPr>
        <p:txBody>
          <a:bodyPr>
            <a:normAutofit/>
          </a:bodyPr>
          <a:lstStyle/>
          <a:p>
            <a:pPr marL="0" indent="0">
              <a:lnSpc>
                <a:spcPct val="90000"/>
              </a:lnSpc>
              <a:buNone/>
            </a:pPr>
            <a:r>
              <a:rPr lang="en-GB" altLang="en-US" sz="1700" dirty="0"/>
              <a:t>Research programme to explain ‘how and why HR practices impact on performance’ (</a:t>
            </a:r>
            <a:r>
              <a:rPr lang="en-GB" altLang="en-US" sz="1700" dirty="0" err="1"/>
              <a:t>p.ix</a:t>
            </a:r>
            <a:r>
              <a:rPr lang="en-GB" altLang="en-US" sz="1700" dirty="0"/>
              <a:t>)</a:t>
            </a:r>
          </a:p>
          <a:p>
            <a:pPr marL="0" indent="0">
              <a:lnSpc>
                <a:spcPct val="90000"/>
              </a:lnSpc>
              <a:buNone/>
            </a:pPr>
            <a:r>
              <a:rPr lang="en-GB" altLang="en-US" sz="1700" dirty="0"/>
              <a:t>Starts with the framework of AMO: ‘performance is a function of Ability + Motivation + Opportunity’</a:t>
            </a:r>
          </a:p>
          <a:p>
            <a:pPr marL="0" indent="0">
              <a:lnSpc>
                <a:spcPct val="90000"/>
              </a:lnSpc>
              <a:buNone/>
            </a:pPr>
            <a:r>
              <a:rPr lang="en-GB" altLang="en-US" sz="1700" dirty="0"/>
              <a:t>A key to the HR- Performance link is the existence of a ‘Big Idea’ in the org. with ‘a clear mission, underpinned by values and a culture expressing what the company stands for and is trying to achieve’</a:t>
            </a:r>
          </a:p>
          <a:p>
            <a:pPr marL="0" indent="0">
              <a:lnSpc>
                <a:spcPct val="90000"/>
              </a:lnSpc>
              <a:buNone/>
            </a:pPr>
            <a:endParaRPr lang="en-GB" altLang="en-US" sz="1700" dirty="0"/>
          </a:p>
          <a:p>
            <a:pPr marL="0" indent="0">
              <a:lnSpc>
                <a:spcPct val="90000"/>
              </a:lnSpc>
              <a:buNone/>
            </a:pPr>
            <a:r>
              <a:rPr lang="en-GB" altLang="en-US" sz="1700" dirty="0"/>
              <a:t>The big idea displays 5 common characteristics: ‘embedded, connected, enduring, collective and ‘measured and managed’’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2" name="Picture 4" descr="scan0041">
            <a:extLst>
              <a:ext uri="{FF2B5EF4-FFF2-40B4-BE49-F238E27FC236}">
                <a16:creationId xmlns:a16="http://schemas.microsoft.com/office/drawing/2014/main" id="{91062A93-8E2C-5184-6D0A-257E48A64A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30" t="14708" r="12921" b="15637"/>
          <a:stretch/>
        </p:blipFill>
        <p:spPr bwMode="auto">
          <a:xfrm>
            <a:off x="3158553" y="0"/>
            <a:ext cx="5874893" cy="688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Title 1">
            <a:extLst>
              <a:ext uri="{FF2B5EF4-FFF2-40B4-BE49-F238E27FC236}">
                <a16:creationId xmlns:a16="http://schemas.microsoft.com/office/drawing/2014/main" id="{BE363C07-1528-614F-5E4D-4FCFD940B704}"/>
              </a:ext>
            </a:extLst>
          </p:cNvPr>
          <p:cNvSpPr>
            <a:spLocks noGrp="1" noChangeArrowheads="1"/>
          </p:cNvSpPr>
          <p:nvPr>
            <p:ph type="title"/>
          </p:nvPr>
        </p:nvSpPr>
        <p:spPr>
          <a:xfrm>
            <a:off x="761800" y="762001"/>
            <a:ext cx="5334197" cy="1708242"/>
          </a:xfrm>
        </p:spPr>
        <p:txBody>
          <a:bodyPr anchor="ctr">
            <a:normAutofit/>
          </a:bodyPr>
          <a:lstStyle/>
          <a:p>
            <a:pPr>
              <a:lnSpc>
                <a:spcPct val="90000"/>
              </a:lnSpc>
            </a:pPr>
            <a:r>
              <a:rPr lang="en-GB" altLang="en-US" sz="3700"/>
              <a:t>The People and Performance link (Purcell et al, 2003)</a:t>
            </a:r>
          </a:p>
        </p:txBody>
      </p:sp>
      <p:sp>
        <p:nvSpPr>
          <p:cNvPr id="28675" name="Content Placeholder 2">
            <a:extLst>
              <a:ext uri="{FF2B5EF4-FFF2-40B4-BE49-F238E27FC236}">
                <a16:creationId xmlns:a16="http://schemas.microsoft.com/office/drawing/2014/main" id="{73762D51-C1E2-16E6-7E40-6DB075A3887D}"/>
              </a:ext>
            </a:extLst>
          </p:cNvPr>
          <p:cNvSpPr>
            <a:spLocks noGrp="1" noChangeArrowheads="1"/>
          </p:cNvSpPr>
          <p:nvPr>
            <p:ph idx="1"/>
          </p:nvPr>
        </p:nvSpPr>
        <p:spPr>
          <a:xfrm>
            <a:off x="761800" y="2470244"/>
            <a:ext cx="5334197" cy="3769835"/>
          </a:xfrm>
        </p:spPr>
        <p:txBody>
          <a:bodyPr anchor="ctr">
            <a:normAutofit/>
          </a:bodyPr>
          <a:lstStyle/>
          <a:p>
            <a:pPr>
              <a:lnSpc>
                <a:spcPct val="90000"/>
              </a:lnSpc>
              <a:defRPr/>
            </a:pPr>
            <a:r>
              <a:rPr lang="en-GB" altLang="en-US" sz="1900"/>
              <a:t>Bringing policies to life: the critical role of line managers</a:t>
            </a:r>
          </a:p>
          <a:p>
            <a:pPr>
              <a:lnSpc>
                <a:spcPct val="90000"/>
              </a:lnSpc>
              <a:defRPr/>
            </a:pPr>
            <a:r>
              <a:rPr lang="en-GB" altLang="en-US" sz="1900"/>
              <a:t>‘the exercise of employee discretion is crucially affected by the way in which managers exercise their own discretion’ (p.37)</a:t>
            </a:r>
          </a:p>
          <a:p>
            <a:pPr>
              <a:lnSpc>
                <a:spcPct val="90000"/>
              </a:lnSpc>
              <a:defRPr/>
            </a:pPr>
            <a:endParaRPr lang="en-GB" altLang="en-US" sz="1900"/>
          </a:p>
          <a:p>
            <a:pPr marL="0" indent="0">
              <a:lnSpc>
                <a:spcPct val="90000"/>
              </a:lnSpc>
              <a:buNone/>
              <a:defRPr/>
            </a:pPr>
            <a:r>
              <a:rPr lang="en-GB" altLang="en-US" sz="1900"/>
              <a:t>Model for ‘Front-line management’</a:t>
            </a:r>
          </a:p>
          <a:p>
            <a:pPr marL="0" indent="0">
              <a:lnSpc>
                <a:spcPct val="90000"/>
              </a:lnSpc>
              <a:buNone/>
              <a:defRPr/>
            </a:pPr>
            <a:r>
              <a:rPr lang="en-GB" altLang="en-US" sz="1900"/>
              <a:t>Implementing</a:t>
            </a:r>
          </a:p>
          <a:p>
            <a:pPr marL="0" indent="0">
              <a:lnSpc>
                <a:spcPct val="90000"/>
              </a:lnSpc>
              <a:buNone/>
              <a:defRPr/>
            </a:pPr>
            <a:r>
              <a:rPr lang="en-GB" altLang="en-US" sz="1900"/>
              <a:t>Enacting</a:t>
            </a:r>
          </a:p>
          <a:p>
            <a:pPr marL="0" indent="0">
              <a:lnSpc>
                <a:spcPct val="90000"/>
              </a:lnSpc>
              <a:buNone/>
              <a:defRPr/>
            </a:pPr>
            <a:r>
              <a:rPr lang="en-GB" altLang="en-US" sz="1900"/>
              <a:t>Leading</a:t>
            </a:r>
          </a:p>
          <a:p>
            <a:pPr marL="0" indent="0">
              <a:lnSpc>
                <a:spcPct val="90000"/>
              </a:lnSpc>
              <a:buNone/>
              <a:defRPr/>
            </a:pPr>
            <a:r>
              <a:rPr lang="en-GB" altLang="en-US" sz="1900"/>
              <a:t>controlling  </a:t>
            </a:r>
          </a:p>
        </p:txBody>
      </p:sp>
      <p:pic>
        <p:nvPicPr>
          <p:cNvPr id="34829" name="Picture 34819" descr="One orange paper boat leading a group of white paper boats">
            <a:extLst>
              <a:ext uri="{FF2B5EF4-FFF2-40B4-BE49-F238E27FC236}">
                <a16:creationId xmlns:a16="http://schemas.microsoft.com/office/drawing/2014/main" id="{34F01991-1CC8-2A64-2473-08A20CCDAD7C}"/>
              </a:ext>
            </a:extLst>
          </p:cNvPr>
          <p:cNvPicPr>
            <a:picLocks noChangeAspect="1"/>
          </p:cNvPicPr>
          <p:nvPr/>
        </p:nvPicPr>
        <p:blipFill rotWithShape="1">
          <a:blip r:embed="rId3"/>
          <a:srcRect l="10968" r="3719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52EE5-ED73-44E3-36E6-A24546EFE295}"/>
              </a:ext>
            </a:extLst>
          </p:cNvPr>
          <p:cNvSpPr>
            <a:spLocks noGrp="1"/>
          </p:cNvSpPr>
          <p:nvPr>
            <p:ph type="title"/>
          </p:nvPr>
        </p:nvSpPr>
        <p:spPr>
          <a:xfrm>
            <a:off x="761800" y="762001"/>
            <a:ext cx="5334197" cy="1708242"/>
          </a:xfrm>
        </p:spPr>
        <p:txBody>
          <a:bodyPr rtlCol="0" anchor="ctr">
            <a:normAutofit/>
          </a:bodyPr>
          <a:lstStyle/>
          <a:p>
            <a:pPr>
              <a:lnSpc>
                <a:spcPct val="90000"/>
              </a:lnSpc>
              <a:defRPr/>
            </a:pPr>
            <a:r>
              <a:rPr lang="en-GB" sz="3700"/>
              <a:t>High Performance Work Systems (HPWS) and performance</a:t>
            </a:r>
          </a:p>
        </p:txBody>
      </p:sp>
      <p:sp>
        <p:nvSpPr>
          <p:cNvPr id="3" name="Content Placeholder 2">
            <a:extLst>
              <a:ext uri="{FF2B5EF4-FFF2-40B4-BE49-F238E27FC236}">
                <a16:creationId xmlns:a16="http://schemas.microsoft.com/office/drawing/2014/main" id="{C1FA9DDF-08F9-F686-D3BF-3E5FBBF8E3C7}"/>
              </a:ext>
            </a:extLst>
          </p:cNvPr>
          <p:cNvSpPr>
            <a:spLocks noGrp="1"/>
          </p:cNvSpPr>
          <p:nvPr>
            <p:ph idx="1"/>
          </p:nvPr>
        </p:nvSpPr>
        <p:spPr>
          <a:xfrm>
            <a:off x="761800" y="2470244"/>
            <a:ext cx="5334197" cy="3769835"/>
          </a:xfrm>
        </p:spPr>
        <p:txBody>
          <a:bodyPr rtlCol="0" anchor="ctr">
            <a:normAutofit/>
          </a:bodyPr>
          <a:lstStyle/>
          <a:p>
            <a:pPr marL="0" indent="0">
              <a:lnSpc>
                <a:spcPct val="90000"/>
              </a:lnSpc>
              <a:buNone/>
              <a:defRPr/>
            </a:pPr>
            <a:r>
              <a:rPr lang="en-GB" sz="1700"/>
              <a:t>‘HPWS are bundles of HR practices that facilitate employee involvement, skill enhancement and motivation. HPWS provide the means for creating a performance culture’ (Armstrong, 2017)</a:t>
            </a:r>
          </a:p>
          <a:p>
            <a:pPr marL="0" indent="0">
              <a:lnSpc>
                <a:spcPct val="90000"/>
              </a:lnSpc>
              <a:buNone/>
              <a:defRPr/>
            </a:pPr>
            <a:endParaRPr lang="en-GB" sz="1700"/>
          </a:p>
          <a:p>
            <a:pPr marL="0" indent="0">
              <a:lnSpc>
                <a:spcPct val="90000"/>
              </a:lnSpc>
              <a:buNone/>
              <a:defRPr/>
            </a:pPr>
            <a:r>
              <a:rPr lang="en-GB" sz="1700"/>
              <a:t>Definitions vary but Shih et al (2005) identify the following components:</a:t>
            </a:r>
          </a:p>
          <a:p>
            <a:pPr>
              <a:lnSpc>
                <a:spcPct val="90000"/>
              </a:lnSpc>
              <a:defRPr/>
            </a:pPr>
            <a:r>
              <a:rPr lang="en-GB" sz="1700"/>
              <a:t>Job infrastructure (AMO)</a:t>
            </a:r>
          </a:p>
          <a:p>
            <a:pPr>
              <a:lnSpc>
                <a:spcPct val="90000"/>
              </a:lnSpc>
              <a:defRPr/>
            </a:pPr>
            <a:r>
              <a:rPr lang="en-GB" sz="1700"/>
              <a:t>Training Programmes to enhance employee skills</a:t>
            </a:r>
          </a:p>
          <a:p>
            <a:pPr>
              <a:lnSpc>
                <a:spcPct val="90000"/>
              </a:lnSpc>
              <a:defRPr/>
            </a:pPr>
            <a:r>
              <a:rPr lang="en-GB" sz="1700"/>
              <a:t>Information sharing and worker involvement mechanisms</a:t>
            </a:r>
          </a:p>
          <a:p>
            <a:pPr>
              <a:lnSpc>
                <a:spcPct val="90000"/>
              </a:lnSpc>
              <a:defRPr/>
            </a:pPr>
            <a:r>
              <a:rPr lang="en-GB" sz="1700"/>
              <a:t>Reward and promotion opportunities that provide motivation</a:t>
            </a:r>
          </a:p>
          <a:p>
            <a:pPr marL="0" indent="0">
              <a:lnSpc>
                <a:spcPct val="90000"/>
              </a:lnSpc>
              <a:buNone/>
              <a:defRPr/>
            </a:pPr>
            <a:endParaRPr lang="en-GB" sz="1700"/>
          </a:p>
        </p:txBody>
      </p:sp>
      <p:pic>
        <p:nvPicPr>
          <p:cNvPr id="5" name="Picture 4" descr="White and black robot hands">
            <a:extLst>
              <a:ext uri="{FF2B5EF4-FFF2-40B4-BE49-F238E27FC236}">
                <a16:creationId xmlns:a16="http://schemas.microsoft.com/office/drawing/2014/main" id="{E695F8A7-119F-AB66-94AC-F8D0469A768C}"/>
              </a:ext>
            </a:extLst>
          </p:cNvPr>
          <p:cNvPicPr>
            <a:picLocks noChangeAspect="1"/>
          </p:cNvPicPr>
          <p:nvPr/>
        </p:nvPicPr>
        <p:blipFill>
          <a:blip r:embed="rId3">
            <a:extLst>
              <a:ext uri="{28A0092B-C50C-407E-A947-70E740481C1C}">
                <a14:useLocalDpi xmlns:a14="http://schemas.microsoft.com/office/drawing/2010/main" val="0"/>
              </a:ext>
            </a:extLst>
          </a:blip>
          <a:srcRect l="28189" r="28189"/>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Rectangle 2">
            <a:extLst>
              <a:ext uri="{FF2B5EF4-FFF2-40B4-BE49-F238E27FC236}">
                <a16:creationId xmlns:a16="http://schemas.microsoft.com/office/drawing/2014/main" id="{29D32368-DC48-DFAE-CB2C-B6C2F32EB339}"/>
              </a:ext>
            </a:extLst>
          </p:cNvPr>
          <p:cNvSpPr>
            <a:spLocks noGrp="1" noChangeArrowheads="1"/>
          </p:cNvSpPr>
          <p:nvPr>
            <p:ph type="title"/>
          </p:nvPr>
        </p:nvSpPr>
        <p:spPr>
          <a:xfrm>
            <a:off x="761800" y="188640"/>
            <a:ext cx="5334197" cy="1708242"/>
          </a:xfrm>
        </p:spPr>
        <p:txBody>
          <a:bodyPr anchor="ctr">
            <a:normAutofit/>
          </a:bodyPr>
          <a:lstStyle/>
          <a:p>
            <a:pPr eaLnBrk="1" hangingPunct="1">
              <a:lnSpc>
                <a:spcPct val="90000"/>
              </a:lnSpc>
            </a:pPr>
            <a:r>
              <a:rPr lang="en-GB" altLang="en-US" sz="3400" dirty="0"/>
              <a:t>Characteristics of a high-performance work culture (Armstrong, 2010)</a:t>
            </a:r>
            <a:endParaRPr lang="en-US" altLang="en-US" sz="3400" dirty="0"/>
          </a:p>
        </p:txBody>
      </p:sp>
      <p:sp>
        <p:nvSpPr>
          <p:cNvPr id="38915" name="Rectangle 3">
            <a:extLst>
              <a:ext uri="{FF2B5EF4-FFF2-40B4-BE49-F238E27FC236}">
                <a16:creationId xmlns:a16="http://schemas.microsoft.com/office/drawing/2014/main" id="{3E466D33-F0F1-1F18-4143-E044FFF4D307}"/>
              </a:ext>
            </a:extLst>
          </p:cNvPr>
          <p:cNvSpPr>
            <a:spLocks noGrp="1" noChangeArrowheads="1"/>
          </p:cNvSpPr>
          <p:nvPr>
            <p:ph type="body" idx="1"/>
          </p:nvPr>
        </p:nvSpPr>
        <p:spPr>
          <a:xfrm>
            <a:off x="479376" y="1907768"/>
            <a:ext cx="6192688" cy="4761592"/>
          </a:xfrm>
        </p:spPr>
        <p:txBody>
          <a:bodyPr anchor="ctr">
            <a:normAutofit/>
          </a:bodyPr>
          <a:lstStyle/>
          <a:p>
            <a:pPr eaLnBrk="1" hangingPunct="1">
              <a:lnSpc>
                <a:spcPct val="90000"/>
              </a:lnSpc>
            </a:pPr>
            <a:r>
              <a:rPr lang="en-GB" altLang="en-US" sz="1600" dirty="0"/>
              <a:t>Management defines what it wants in terms of performance and its goals, with a ‘clear line of sight’ between strategic aims of org and  team and individual levels</a:t>
            </a:r>
          </a:p>
          <a:p>
            <a:pPr eaLnBrk="1" hangingPunct="1">
              <a:lnSpc>
                <a:spcPct val="90000"/>
              </a:lnSpc>
            </a:pPr>
            <a:r>
              <a:rPr lang="en-GB" altLang="en-US" sz="1600" dirty="0"/>
              <a:t>Job redesign, autonomous work teams, improvement groups, team briefing, flex work</a:t>
            </a:r>
          </a:p>
          <a:p>
            <a:pPr eaLnBrk="1" hangingPunct="1">
              <a:lnSpc>
                <a:spcPct val="90000"/>
              </a:lnSpc>
            </a:pPr>
            <a:r>
              <a:rPr lang="en-GB" altLang="en-US" sz="1600" dirty="0"/>
              <a:t>Clarity on goals, underpinned by the PM processes</a:t>
            </a:r>
          </a:p>
          <a:p>
            <a:pPr eaLnBrk="1" hangingPunct="1">
              <a:lnSpc>
                <a:spcPct val="90000"/>
              </a:lnSpc>
            </a:pPr>
            <a:r>
              <a:rPr lang="en-GB" altLang="en-US" sz="1600" dirty="0"/>
              <a:t>Cultural fit between org goals and individual capabilities</a:t>
            </a:r>
          </a:p>
          <a:p>
            <a:pPr eaLnBrk="1" hangingPunct="1">
              <a:lnSpc>
                <a:spcPct val="90000"/>
              </a:lnSpc>
            </a:pPr>
            <a:r>
              <a:rPr lang="en-GB" altLang="en-US" sz="1600" dirty="0"/>
              <a:t>Empowered workforce</a:t>
            </a:r>
          </a:p>
          <a:p>
            <a:pPr eaLnBrk="1" hangingPunct="1">
              <a:lnSpc>
                <a:spcPct val="90000"/>
              </a:lnSpc>
            </a:pPr>
            <a:r>
              <a:rPr lang="en-GB" altLang="en-US" sz="1600" dirty="0"/>
              <a:t>Strong leadership engendering shared belief in continuous improvement </a:t>
            </a:r>
          </a:p>
          <a:p>
            <a:pPr eaLnBrk="1" hangingPunct="1">
              <a:lnSpc>
                <a:spcPct val="90000"/>
              </a:lnSpc>
            </a:pPr>
            <a:r>
              <a:rPr lang="en-GB" altLang="en-US" sz="1600" dirty="0"/>
              <a:t>Engaged, committed, motivated employees</a:t>
            </a:r>
          </a:p>
          <a:p>
            <a:pPr eaLnBrk="1" hangingPunct="1">
              <a:lnSpc>
                <a:spcPct val="90000"/>
              </a:lnSpc>
            </a:pPr>
            <a:r>
              <a:rPr lang="en-GB" altLang="en-US" sz="1600" dirty="0"/>
              <a:t>Capacities of people are developed through learning</a:t>
            </a:r>
          </a:p>
          <a:p>
            <a:pPr eaLnBrk="1" hangingPunct="1">
              <a:lnSpc>
                <a:spcPct val="90000"/>
              </a:lnSpc>
            </a:pPr>
            <a:r>
              <a:rPr lang="en-GB" altLang="en-US" sz="1600" dirty="0"/>
              <a:t>Climate of trust and teamwork aimed at delivering to the customer</a:t>
            </a:r>
          </a:p>
          <a:p>
            <a:pPr eaLnBrk="1" hangingPunct="1">
              <a:lnSpc>
                <a:spcPct val="90000"/>
              </a:lnSpc>
            </a:pPr>
            <a:r>
              <a:rPr lang="en-GB" altLang="en-US" sz="1600" dirty="0"/>
              <a:t>People are valued according to their contributions</a:t>
            </a:r>
          </a:p>
          <a:p>
            <a:pPr eaLnBrk="1" hangingPunct="1">
              <a:lnSpc>
                <a:spcPct val="90000"/>
              </a:lnSpc>
            </a:pPr>
            <a:r>
              <a:rPr lang="en-GB" altLang="en-US" sz="1600" dirty="0"/>
              <a:t>There is a steady pool of talent available from which to identify high performers</a:t>
            </a:r>
            <a:endParaRPr lang="en-US" altLang="en-US" sz="1600" dirty="0"/>
          </a:p>
        </p:txBody>
      </p:sp>
      <p:pic>
        <p:nvPicPr>
          <p:cNvPr id="38917" name="Picture 38916" descr="Large skydiving group mid-air">
            <a:extLst>
              <a:ext uri="{FF2B5EF4-FFF2-40B4-BE49-F238E27FC236}">
                <a16:creationId xmlns:a16="http://schemas.microsoft.com/office/drawing/2014/main" id="{9D93A5B5-3BA6-69F7-7A80-D9A5E5CBD11F}"/>
              </a:ext>
            </a:extLst>
          </p:cNvPr>
          <p:cNvPicPr>
            <a:picLocks noChangeAspect="1"/>
          </p:cNvPicPr>
          <p:nvPr/>
        </p:nvPicPr>
        <p:blipFill rotWithShape="1">
          <a:blip r:embed="rId3"/>
          <a:srcRect l="24763" r="23595"/>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6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Rectangle 2">
            <a:extLst>
              <a:ext uri="{FF2B5EF4-FFF2-40B4-BE49-F238E27FC236}">
                <a16:creationId xmlns:a16="http://schemas.microsoft.com/office/drawing/2014/main" id="{EDEF9B15-ACF6-BD6F-02ED-3E361F732F4D}"/>
              </a:ext>
            </a:extLst>
          </p:cNvPr>
          <p:cNvSpPr>
            <a:spLocks noGrp="1" noChangeArrowheads="1"/>
          </p:cNvSpPr>
          <p:nvPr>
            <p:ph type="title"/>
          </p:nvPr>
        </p:nvSpPr>
        <p:spPr>
          <a:xfrm>
            <a:off x="761800" y="762001"/>
            <a:ext cx="5334197" cy="1708242"/>
          </a:xfrm>
        </p:spPr>
        <p:txBody>
          <a:bodyPr anchor="ctr">
            <a:normAutofit/>
          </a:bodyPr>
          <a:lstStyle/>
          <a:p>
            <a:pPr eaLnBrk="1" hangingPunct="1">
              <a:lnSpc>
                <a:spcPct val="90000"/>
              </a:lnSpc>
            </a:pPr>
            <a:r>
              <a:rPr lang="en-GB" altLang="en-US" sz="3400"/>
              <a:t>Three theories underpinning Performance Management </a:t>
            </a:r>
            <a:endParaRPr lang="en-US" altLang="en-US" sz="3400"/>
          </a:p>
        </p:txBody>
      </p:sp>
      <p:sp>
        <p:nvSpPr>
          <p:cNvPr id="40963" name="Rectangle 3">
            <a:extLst>
              <a:ext uri="{FF2B5EF4-FFF2-40B4-BE49-F238E27FC236}">
                <a16:creationId xmlns:a16="http://schemas.microsoft.com/office/drawing/2014/main" id="{BE324883-C2C2-FF3B-18DC-F9C34317AB64}"/>
              </a:ext>
            </a:extLst>
          </p:cNvPr>
          <p:cNvSpPr>
            <a:spLocks noGrp="1" noChangeArrowheads="1"/>
          </p:cNvSpPr>
          <p:nvPr>
            <p:ph type="body" idx="1"/>
          </p:nvPr>
        </p:nvSpPr>
        <p:spPr>
          <a:xfrm>
            <a:off x="761800" y="2470244"/>
            <a:ext cx="5334197" cy="3769835"/>
          </a:xfrm>
        </p:spPr>
        <p:txBody>
          <a:bodyPr anchor="ctr">
            <a:normAutofit/>
          </a:bodyPr>
          <a:lstStyle/>
          <a:p>
            <a:pPr eaLnBrk="1" hangingPunct="1">
              <a:buFont typeface="Arial" panose="020B0604020202020204" pitchFamily="34" charset="0"/>
              <a:buChar char="•"/>
            </a:pPr>
            <a:r>
              <a:rPr lang="en-US" altLang="en-US" sz="2400" dirty="0"/>
              <a:t>Goal Theory (Latham and Locke, 1979)</a:t>
            </a:r>
          </a:p>
          <a:p>
            <a:pPr eaLnBrk="1" hangingPunct="1">
              <a:buFont typeface="Arial" panose="020B0604020202020204" pitchFamily="34" charset="0"/>
              <a:buChar char="•"/>
            </a:pPr>
            <a:r>
              <a:rPr lang="en-US" altLang="en-US" sz="2400" dirty="0"/>
              <a:t>Reinforcement Theory (Skinner, 1938)</a:t>
            </a:r>
          </a:p>
          <a:p>
            <a:pPr eaLnBrk="1" hangingPunct="1">
              <a:buFont typeface="Arial" panose="020B0604020202020204" pitchFamily="34" charset="0"/>
              <a:buChar char="•"/>
            </a:pPr>
            <a:r>
              <a:rPr lang="en-US" altLang="en-US" sz="2400" dirty="0"/>
              <a:t>Social Cognitive Theory (Bandura, 1986)</a:t>
            </a:r>
          </a:p>
          <a:p>
            <a:pPr lvl="1" eaLnBrk="1" hangingPunct="1">
              <a:buFontTx/>
              <a:buNone/>
            </a:pPr>
            <a:endParaRPr lang="en-US" altLang="en-US" sz="2000" dirty="0"/>
          </a:p>
          <a:p>
            <a:pPr lvl="1" eaLnBrk="1" hangingPunct="1">
              <a:buFontTx/>
              <a:buNone/>
            </a:pPr>
            <a:endParaRPr lang="en-GB" altLang="en-US" sz="2000" dirty="0">
              <a:latin typeface="Lucida Sans" panose="020B0602030504020204" pitchFamily="34" charset="0"/>
            </a:endParaRPr>
          </a:p>
        </p:txBody>
      </p:sp>
      <p:pic>
        <p:nvPicPr>
          <p:cNvPr id="40965" name="Picture 40964" descr="Soccer ball kicked in net">
            <a:extLst>
              <a:ext uri="{FF2B5EF4-FFF2-40B4-BE49-F238E27FC236}">
                <a16:creationId xmlns:a16="http://schemas.microsoft.com/office/drawing/2014/main" id="{42B4E100-1649-E953-11F0-EDAB6453762A}"/>
              </a:ext>
            </a:extLst>
          </p:cNvPr>
          <p:cNvPicPr>
            <a:picLocks noChangeAspect="1"/>
          </p:cNvPicPr>
          <p:nvPr/>
        </p:nvPicPr>
        <p:blipFill>
          <a:blip r:embed="rId3">
            <a:extLst>
              <a:ext uri="{28A0092B-C50C-407E-A947-70E740481C1C}">
                <a14:useLocalDpi xmlns:a14="http://schemas.microsoft.com/office/drawing/2010/main" val="0"/>
              </a:ext>
            </a:extLst>
          </a:blip>
          <a:srcRect l="24142" r="2414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a:extLst>
              <a:ext uri="{FF2B5EF4-FFF2-40B4-BE49-F238E27FC236}">
                <a16:creationId xmlns:a16="http://schemas.microsoft.com/office/drawing/2014/main" id="{250D90D2-25EA-4BE2-0E40-63F8924C9719}"/>
              </a:ext>
            </a:extLst>
          </p:cNvPr>
          <p:cNvSpPr>
            <a:spLocks noGrp="1" noChangeArrowheads="1"/>
          </p:cNvSpPr>
          <p:nvPr>
            <p:ph type="title"/>
          </p:nvPr>
        </p:nvSpPr>
        <p:spPr>
          <a:xfrm>
            <a:off x="836679" y="723898"/>
            <a:ext cx="6002110" cy="1495425"/>
          </a:xfrm>
        </p:spPr>
        <p:txBody>
          <a:bodyPr>
            <a:normAutofit/>
          </a:bodyPr>
          <a:lstStyle/>
          <a:p>
            <a:pPr eaLnBrk="1" hangingPunct="1"/>
            <a:r>
              <a:rPr lang="en-GB" altLang="en-US" sz="4000"/>
              <a:t>Learning Outcomes</a:t>
            </a:r>
            <a:r>
              <a:rPr lang="en-US" altLang="en-US" sz="4000"/>
              <a:t> </a:t>
            </a:r>
          </a:p>
        </p:txBody>
      </p:sp>
      <p:sp>
        <p:nvSpPr>
          <p:cNvPr id="6147" name="Rectangle 3">
            <a:extLst>
              <a:ext uri="{FF2B5EF4-FFF2-40B4-BE49-F238E27FC236}">
                <a16:creationId xmlns:a16="http://schemas.microsoft.com/office/drawing/2014/main" id="{4637FA4F-B207-1F10-0C6C-D7FAC54EB51F}"/>
              </a:ext>
            </a:extLst>
          </p:cNvPr>
          <p:cNvSpPr>
            <a:spLocks noGrp="1" noChangeArrowheads="1"/>
          </p:cNvSpPr>
          <p:nvPr>
            <p:ph type="body" idx="1"/>
          </p:nvPr>
        </p:nvSpPr>
        <p:spPr>
          <a:xfrm>
            <a:off x="836680" y="2405067"/>
            <a:ext cx="6002110" cy="3729034"/>
          </a:xfrm>
        </p:spPr>
        <p:txBody>
          <a:bodyPr>
            <a:normAutofit/>
          </a:bodyPr>
          <a:lstStyle/>
          <a:p>
            <a:pPr eaLnBrk="1" hangingPunct="1">
              <a:lnSpc>
                <a:spcPct val="90000"/>
              </a:lnSpc>
            </a:pPr>
            <a:r>
              <a:rPr lang="en-GB" altLang="en-US" sz="1700"/>
              <a:t>To evaluate contemporary debates in - and models of - HRM and HRD to explain current practice employed in organisations for managing people.</a:t>
            </a:r>
          </a:p>
          <a:p>
            <a:pPr eaLnBrk="1" hangingPunct="1">
              <a:lnSpc>
                <a:spcPct val="90000"/>
              </a:lnSpc>
            </a:pPr>
            <a:r>
              <a:rPr lang="en-GB" altLang="en-US" sz="1700"/>
              <a:t>To define and explore the concepts of performance and performance management</a:t>
            </a:r>
          </a:p>
          <a:p>
            <a:pPr eaLnBrk="1" hangingPunct="1">
              <a:lnSpc>
                <a:spcPct val="90000"/>
              </a:lnSpc>
            </a:pPr>
            <a:r>
              <a:rPr lang="en-GB" altLang="en-US" sz="1700"/>
              <a:t>To discuss High Performance Work Systems (HPWS)</a:t>
            </a:r>
          </a:p>
          <a:p>
            <a:pPr eaLnBrk="1" hangingPunct="1">
              <a:lnSpc>
                <a:spcPct val="90000"/>
              </a:lnSpc>
            </a:pPr>
            <a:r>
              <a:rPr lang="en-GB" altLang="en-US" sz="1700"/>
              <a:t>To evaluate the role of effective people management policies and practices in enhanced organisational performance.</a:t>
            </a:r>
          </a:p>
          <a:p>
            <a:pPr eaLnBrk="1" hangingPunct="1">
              <a:lnSpc>
                <a:spcPct val="90000"/>
              </a:lnSpc>
            </a:pPr>
            <a:r>
              <a:rPr lang="en-GB" altLang="en-US" sz="1700"/>
              <a:t>To contribute to the effective implementation of systems and enhanced organisational performance.</a:t>
            </a:r>
          </a:p>
          <a:p>
            <a:pPr eaLnBrk="1" hangingPunct="1">
              <a:lnSpc>
                <a:spcPct val="90000"/>
              </a:lnSpc>
            </a:pPr>
            <a:r>
              <a:rPr lang="en-GB" altLang="en-US" sz="1700"/>
              <a:t>To explain the main factors that can facilitate or impede effective organisational performance.</a:t>
            </a:r>
          </a:p>
          <a:p>
            <a:pPr eaLnBrk="1" hangingPunct="1">
              <a:lnSpc>
                <a:spcPct val="90000"/>
              </a:lnSpc>
            </a:pPr>
            <a:endParaRPr lang="en-GB" altLang="en-US" sz="1700"/>
          </a:p>
        </p:txBody>
      </p:sp>
      <p:pic>
        <p:nvPicPr>
          <p:cNvPr id="6149" name="Picture 6148" descr="Magnifying glass showing decling performance">
            <a:extLst>
              <a:ext uri="{FF2B5EF4-FFF2-40B4-BE49-F238E27FC236}">
                <a16:creationId xmlns:a16="http://schemas.microsoft.com/office/drawing/2014/main" id="{0DC8F080-AAF5-D4D6-8369-62A9D2DB1786}"/>
              </a:ext>
            </a:extLst>
          </p:cNvPr>
          <p:cNvPicPr>
            <a:picLocks noChangeAspect="1"/>
          </p:cNvPicPr>
          <p:nvPr/>
        </p:nvPicPr>
        <p:blipFill rotWithShape="1">
          <a:blip r:embed="rId3"/>
          <a:srcRect l="10421" r="40985" b="-1"/>
          <a:stretch/>
        </p:blipFill>
        <p:spPr>
          <a:xfrm>
            <a:off x="7199440" y="10"/>
            <a:ext cx="4992560" cy="6857990"/>
          </a:xfrm>
          <a:prstGeom prst="rect">
            <a:avLst/>
          </a:prstGeom>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Rectangle 2">
            <a:extLst>
              <a:ext uri="{FF2B5EF4-FFF2-40B4-BE49-F238E27FC236}">
                <a16:creationId xmlns:a16="http://schemas.microsoft.com/office/drawing/2014/main" id="{CE17C47E-0B7D-64FF-348C-1CD5B3DCCBA6}"/>
              </a:ext>
            </a:extLst>
          </p:cNvPr>
          <p:cNvSpPr>
            <a:spLocks noGrp="1" noChangeArrowheads="1"/>
          </p:cNvSpPr>
          <p:nvPr>
            <p:ph type="title"/>
          </p:nvPr>
        </p:nvSpPr>
        <p:spPr>
          <a:xfrm>
            <a:off x="761800" y="762001"/>
            <a:ext cx="5334197" cy="1708242"/>
          </a:xfrm>
        </p:spPr>
        <p:txBody>
          <a:bodyPr anchor="ctr">
            <a:normAutofit/>
          </a:bodyPr>
          <a:lstStyle/>
          <a:p>
            <a:pPr eaLnBrk="1" hangingPunct="1">
              <a:lnSpc>
                <a:spcPct val="90000"/>
              </a:lnSpc>
            </a:pPr>
            <a:r>
              <a:rPr lang="en-GB" altLang="en-US" sz="3700"/>
              <a:t>Four elements of Performance Management </a:t>
            </a:r>
            <a:endParaRPr lang="en-US" altLang="en-US" sz="3700"/>
          </a:p>
        </p:txBody>
      </p:sp>
      <p:sp>
        <p:nvSpPr>
          <p:cNvPr id="43011" name="Rectangle 3">
            <a:extLst>
              <a:ext uri="{FF2B5EF4-FFF2-40B4-BE49-F238E27FC236}">
                <a16:creationId xmlns:a16="http://schemas.microsoft.com/office/drawing/2014/main" id="{3DB38255-37A7-A857-3F06-15C08F3D332F}"/>
              </a:ext>
            </a:extLst>
          </p:cNvPr>
          <p:cNvSpPr>
            <a:spLocks noGrp="1" noChangeArrowheads="1"/>
          </p:cNvSpPr>
          <p:nvPr>
            <p:ph type="body" idx="1"/>
          </p:nvPr>
        </p:nvSpPr>
        <p:spPr>
          <a:xfrm>
            <a:off x="761800" y="2470244"/>
            <a:ext cx="5334197" cy="3769835"/>
          </a:xfrm>
        </p:spPr>
        <p:txBody>
          <a:bodyPr anchor="ctr">
            <a:normAutofit/>
          </a:bodyPr>
          <a:lstStyle/>
          <a:p>
            <a:pPr lvl="1" eaLnBrk="1" hangingPunct="1">
              <a:buFont typeface="Arial" panose="020B0604020202020204" pitchFamily="34" charset="0"/>
              <a:buChar char="•"/>
            </a:pPr>
            <a:r>
              <a:rPr lang="en-US" altLang="en-US" sz="2000"/>
              <a:t>Agreement</a:t>
            </a:r>
          </a:p>
          <a:p>
            <a:pPr lvl="1" eaLnBrk="1" hangingPunct="1">
              <a:buFont typeface="Arial" panose="020B0604020202020204" pitchFamily="34" charset="0"/>
              <a:buChar char="•"/>
            </a:pPr>
            <a:r>
              <a:rPr lang="en-US" altLang="en-US" sz="2000"/>
              <a:t>Feedback</a:t>
            </a:r>
          </a:p>
          <a:p>
            <a:pPr lvl="1" eaLnBrk="1" hangingPunct="1">
              <a:buFont typeface="Arial" panose="020B0604020202020204" pitchFamily="34" charset="0"/>
              <a:buChar char="•"/>
            </a:pPr>
            <a:r>
              <a:rPr lang="en-US" altLang="en-US" sz="2000"/>
              <a:t>Positive reinforcement </a:t>
            </a:r>
          </a:p>
          <a:p>
            <a:pPr lvl="1" eaLnBrk="1" hangingPunct="1">
              <a:buFont typeface="Arial" panose="020B0604020202020204" pitchFamily="34" charset="0"/>
              <a:buChar char="•"/>
            </a:pPr>
            <a:r>
              <a:rPr lang="en-US" altLang="en-US" sz="2000"/>
              <a:t>Dialogue</a:t>
            </a:r>
          </a:p>
          <a:p>
            <a:pPr lvl="1" eaLnBrk="1" hangingPunct="1">
              <a:buFontTx/>
              <a:buNone/>
            </a:pPr>
            <a:endParaRPr lang="en-US" altLang="en-US" sz="2000"/>
          </a:p>
          <a:p>
            <a:pPr lvl="1" eaLnBrk="1" hangingPunct="1">
              <a:buFontTx/>
              <a:buNone/>
            </a:pPr>
            <a:r>
              <a:rPr lang="en-US" altLang="en-US" sz="2000"/>
              <a:t>(Capelli: 2008)</a:t>
            </a:r>
          </a:p>
          <a:p>
            <a:pPr lvl="1" eaLnBrk="1" hangingPunct="1">
              <a:buFontTx/>
              <a:buNone/>
            </a:pPr>
            <a:endParaRPr lang="en-GB" altLang="en-US" sz="2000">
              <a:latin typeface="Lucida Sans" panose="020B0602030504020204" pitchFamily="34" charset="0"/>
            </a:endParaRPr>
          </a:p>
        </p:txBody>
      </p:sp>
      <p:pic>
        <p:nvPicPr>
          <p:cNvPr id="43013" name="Picture 43012" descr="Multi-coloured dialogue boxes">
            <a:extLst>
              <a:ext uri="{FF2B5EF4-FFF2-40B4-BE49-F238E27FC236}">
                <a16:creationId xmlns:a16="http://schemas.microsoft.com/office/drawing/2014/main" id="{64F968FC-4DB3-754B-6C19-53B81E539158}"/>
              </a:ext>
            </a:extLst>
          </p:cNvPr>
          <p:cNvPicPr>
            <a:picLocks noChangeAspect="1"/>
          </p:cNvPicPr>
          <p:nvPr/>
        </p:nvPicPr>
        <p:blipFill rotWithShape="1">
          <a:blip r:embed="rId3"/>
          <a:srcRect l="17856" r="2196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Rectangle 2">
            <a:extLst>
              <a:ext uri="{FF2B5EF4-FFF2-40B4-BE49-F238E27FC236}">
                <a16:creationId xmlns:a16="http://schemas.microsoft.com/office/drawing/2014/main" id="{FDBF0D42-D68F-0A84-3543-202F12069B02}"/>
              </a:ext>
            </a:extLst>
          </p:cNvPr>
          <p:cNvSpPr>
            <a:spLocks noGrp="1" noChangeArrowheads="1"/>
          </p:cNvSpPr>
          <p:nvPr>
            <p:ph type="title"/>
          </p:nvPr>
        </p:nvSpPr>
        <p:spPr>
          <a:xfrm>
            <a:off x="761800" y="762001"/>
            <a:ext cx="5334197" cy="1708242"/>
          </a:xfrm>
        </p:spPr>
        <p:txBody>
          <a:bodyPr anchor="ctr">
            <a:normAutofit/>
          </a:bodyPr>
          <a:lstStyle/>
          <a:p>
            <a:pPr eaLnBrk="1" hangingPunct="1">
              <a:lnSpc>
                <a:spcPct val="90000"/>
              </a:lnSpc>
            </a:pPr>
            <a:r>
              <a:rPr lang="en-GB" altLang="en-US" sz="3400"/>
              <a:t>Principles of Performance Management (after Egan, 1995)</a:t>
            </a:r>
            <a:endParaRPr lang="en-US" altLang="en-US" sz="3400"/>
          </a:p>
        </p:txBody>
      </p:sp>
      <p:sp>
        <p:nvSpPr>
          <p:cNvPr id="45059" name="Rectangle 3">
            <a:extLst>
              <a:ext uri="{FF2B5EF4-FFF2-40B4-BE49-F238E27FC236}">
                <a16:creationId xmlns:a16="http://schemas.microsoft.com/office/drawing/2014/main" id="{D49BD75A-30F1-2E99-DDC5-DC331D19C966}"/>
              </a:ext>
            </a:extLst>
          </p:cNvPr>
          <p:cNvSpPr>
            <a:spLocks noGrp="1" noChangeArrowheads="1"/>
          </p:cNvSpPr>
          <p:nvPr>
            <p:ph type="body" idx="1"/>
          </p:nvPr>
        </p:nvSpPr>
        <p:spPr>
          <a:xfrm>
            <a:off x="761800" y="2470244"/>
            <a:ext cx="5334197" cy="3769835"/>
          </a:xfrm>
        </p:spPr>
        <p:txBody>
          <a:bodyPr anchor="ctr">
            <a:normAutofit/>
          </a:bodyPr>
          <a:lstStyle/>
          <a:p>
            <a:pPr marL="0" indent="0">
              <a:buNone/>
            </a:pPr>
            <a:r>
              <a:rPr lang="en-GB" altLang="en-US" sz="2000"/>
              <a:t>Performance Management should provide:</a:t>
            </a:r>
          </a:p>
          <a:p>
            <a:pPr marL="0" indent="0"/>
            <a:r>
              <a:rPr lang="en-GB" altLang="en-US" sz="2000"/>
              <a:t>Direction</a:t>
            </a:r>
          </a:p>
          <a:p>
            <a:pPr marL="0" indent="0"/>
            <a:r>
              <a:rPr lang="en-GB" altLang="en-US" sz="2000"/>
              <a:t>Freedom to get their work done</a:t>
            </a:r>
          </a:p>
          <a:p>
            <a:pPr marL="0" indent="0"/>
            <a:r>
              <a:rPr lang="en-GB" altLang="en-US" sz="2000"/>
              <a:t>Encouragement (and not control)</a:t>
            </a:r>
          </a:p>
          <a:p>
            <a:pPr marL="0" indent="0"/>
            <a:r>
              <a:rPr lang="en-GB" altLang="en-US" sz="2000"/>
              <a:t>Leading to growth</a:t>
            </a:r>
          </a:p>
          <a:p>
            <a:pPr marL="0" indent="0"/>
            <a:r>
              <a:rPr lang="en-GB" altLang="en-US" sz="2000"/>
              <a:t>Leading to strategic collaboration</a:t>
            </a:r>
            <a:endParaRPr lang="en-US" altLang="en-US" sz="2000"/>
          </a:p>
          <a:p>
            <a:pPr lvl="1" eaLnBrk="1" hangingPunct="1">
              <a:buFontTx/>
              <a:buNone/>
            </a:pPr>
            <a:r>
              <a:rPr lang="en-US" altLang="en-US" sz="2000"/>
              <a:t>(Egan cited in Armstrong, 2017)</a:t>
            </a:r>
          </a:p>
          <a:p>
            <a:pPr lvl="1" eaLnBrk="1" hangingPunct="1">
              <a:buFontTx/>
              <a:buNone/>
            </a:pPr>
            <a:endParaRPr lang="en-GB" altLang="en-US" sz="2000">
              <a:latin typeface="Lucida Sans" panose="020B0602030504020204" pitchFamily="34" charset="0"/>
            </a:endParaRPr>
          </a:p>
        </p:txBody>
      </p:sp>
      <p:pic>
        <p:nvPicPr>
          <p:cNvPr id="45061" name="Picture 45060" descr="People working together">
            <a:extLst>
              <a:ext uri="{FF2B5EF4-FFF2-40B4-BE49-F238E27FC236}">
                <a16:creationId xmlns:a16="http://schemas.microsoft.com/office/drawing/2014/main" id="{BAEF5366-1C17-3D1C-CFD9-BBE6C340DCFC}"/>
              </a:ext>
            </a:extLst>
          </p:cNvPr>
          <p:cNvPicPr>
            <a:picLocks noChangeAspect="1"/>
          </p:cNvPicPr>
          <p:nvPr/>
        </p:nvPicPr>
        <p:blipFill>
          <a:blip r:embed="rId3">
            <a:extLst>
              <a:ext uri="{28A0092B-C50C-407E-A947-70E740481C1C}">
                <a14:useLocalDpi xmlns:a14="http://schemas.microsoft.com/office/drawing/2010/main" val="0"/>
              </a:ext>
            </a:extLst>
          </a:blip>
          <a:srcRect l="24114" r="24114"/>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2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2">
            <a:extLst>
              <a:ext uri="{FF2B5EF4-FFF2-40B4-BE49-F238E27FC236}">
                <a16:creationId xmlns:a16="http://schemas.microsoft.com/office/drawing/2014/main" id="{0DBF0821-F1C4-4C91-425B-282F8C956108}"/>
              </a:ext>
            </a:extLst>
          </p:cNvPr>
          <p:cNvSpPr>
            <a:spLocks noGrp="1" noChangeArrowheads="1"/>
          </p:cNvSpPr>
          <p:nvPr>
            <p:ph type="title"/>
          </p:nvPr>
        </p:nvSpPr>
        <p:spPr>
          <a:xfrm>
            <a:off x="727489" y="160640"/>
            <a:ext cx="5334197" cy="1708242"/>
          </a:xfrm>
        </p:spPr>
        <p:txBody>
          <a:bodyPr anchor="ctr">
            <a:normAutofit/>
          </a:bodyPr>
          <a:lstStyle/>
          <a:p>
            <a:pPr eaLnBrk="1" hangingPunct="1">
              <a:lnSpc>
                <a:spcPct val="90000"/>
              </a:lnSpc>
            </a:pPr>
            <a:r>
              <a:rPr lang="en-GB" altLang="en-US" sz="3400" dirty="0"/>
              <a:t>Principles of Performance Management (after Strebler et al, 2001)</a:t>
            </a:r>
            <a:endParaRPr lang="en-US" altLang="en-US" sz="3400" dirty="0"/>
          </a:p>
        </p:txBody>
      </p:sp>
      <p:sp>
        <p:nvSpPr>
          <p:cNvPr id="47107" name="Rectangle 3">
            <a:extLst>
              <a:ext uri="{FF2B5EF4-FFF2-40B4-BE49-F238E27FC236}">
                <a16:creationId xmlns:a16="http://schemas.microsoft.com/office/drawing/2014/main" id="{0855E936-CD03-B445-6FE6-91D5911FCA92}"/>
              </a:ext>
            </a:extLst>
          </p:cNvPr>
          <p:cNvSpPr>
            <a:spLocks noGrp="1" noChangeArrowheads="1"/>
          </p:cNvSpPr>
          <p:nvPr>
            <p:ph type="body" idx="1"/>
          </p:nvPr>
        </p:nvSpPr>
        <p:spPr>
          <a:xfrm>
            <a:off x="734291" y="1700808"/>
            <a:ext cx="5361707" cy="4539271"/>
          </a:xfrm>
        </p:spPr>
        <p:txBody>
          <a:bodyPr anchor="ctr">
            <a:normAutofit/>
          </a:bodyPr>
          <a:lstStyle/>
          <a:p>
            <a:pPr marL="0" indent="0">
              <a:lnSpc>
                <a:spcPct val="90000"/>
              </a:lnSpc>
              <a:buNone/>
            </a:pPr>
            <a:r>
              <a:rPr lang="en-GB" altLang="en-US" sz="1600" dirty="0"/>
              <a:t>Performance Management systems should:</a:t>
            </a:r>
          </a:p>
          <a:p>
            <a:pPr marL="0" indent="0">
              <a:lnSpc>
                <a:spcPct val="90000"/>
              </a:lnSpc>
            </a:pPr>
            <a:r>
              <a:rPr lang="en-GB" altLang="en-US" sz="1600" dirty="0"/>
              <a:t>Have clear aims and measurable success criteria</a:t>
            </a:r>
          </a:p>
          <a:p>
            <a:pPr marL="0" indent="0">
              <a:lnSpc>
                <a:spcPct val="90000"/>
              </a:lnSpc>
            </a:pPr>
            <a:r>
              <a:rPr lang="en-GB" altLang="en-US" sz="1600" dirty="0"/>
              <a:t>Be designed and implemented with the involvement of the employee</a:t>
            </a:r>
          </a:p>
          <a:p>
            <a:pPr marL="0" indent="0">
              <a:lnSpc>
                <a:spcPct val="90000"/>
              </a:lnSpc>
            </a:pPr>
            <a:r>
              <a:rPr lang="en-GB" altLang="en-US" sz="1600" dirty="0"/>
              <a:t>Be simple </a:t>
            </a:r>
          </a:p>
          <a:p>
            <a:pPr marL="0" indent="0">
              <a:lnSpc>
                <a:spcPct val="90000"/>
              </a:lnSpc>
            </a:pPr>
            <a:r>
              <a:rPr lang="en-GB" altLang="en-US" sz="1600" dirty="0"/>
              <a:t>Be aligned (and contribute to) organisational goals, ‘line of sight’</a:t>
            </a:r>
          </a:p>
          <a:p>
            <a:pPr marL="0" indent="0">
              <a:lnSpc>
                <a:spcPct val="90000"/>
              </a:lnSpc>
            </a:pPr>
            <a:r>
              <a:rPr lang="en-GB" altLang="en-US" sz="1600" dirty="0"/>
              <a:t>Focus on role clarity and performance improvement</a:t>
            </a:r>
          </a:p>
          <a:p>
            <a:pPr marL="0" indent="0">
              <a:lnSpc>
                <a:spcPct val="90000"/>
              </a:lnSpc>
            </a:pPr>
            <a:r>
              <a:rPr lang="en-GB" altLang="en-US" sz="1600" dirty="0"/>
              <a:t>Be aligned with complementary L and D initiatives</a:t>
            </a:r>
          </a:p>
          <a:p>
            <a:pPr marL="0" indent="0">
              <a:lnSpc>
                <a:spcPct val="90000"/>
              </a:lnSpc>
            </a:pPr>
            <a:r>
              <a:rPr lang="en-GB" altLang="en-US" sz="1600" dirty="0"/>
              <a:t>Explain rationale which links them to rewards</a:t>
            </a:r>
          </a:p>
          <a:p>
            <a:pPr marL="0" indent="0">
              <a:lnSpc>
                <a:spcPct val="90000"/>
              </a:lnSpc>
            </a:pPr>
            <a:r>
              <a:rPr lang="en-GB" altLang="en-US" sz="1600" dirty="0"/>
              <a:t>Be equitable, transparent</a:t>
            </a:r>
          </a:p>
          <a:p>
            <a:pPr marL="0" indent="0">
              <a:lnSpc>
                <a:spcPct val="90000"/>
              </a:lnSpc>
            </a:pPr>
            <a:r>
              <a:rPr lang="en-GB" altLang="en-US" sz="1600" dirty="0"/>
              <a:t>Be regularly assessed themselves against success criteria</a:t>
            </a:r>
            <a:endParaRPr lang="en-US" altLang="en-US" sz="1600" dirty="0"/>
          </a:p>
          <a:p>
            <a:pPr lvl="1" eaLnBrk="1" hangingPunct="1">
              <a:lnSpc>
                <a:spcPct val="90000"/>
              </a:lnSpc>
              <a:buFontTx/>
              <a:buNone/>
            </a:pPr>
            <a:r>
              <a:rPr lang="en-US" altLang="en-US" sz="1600" dirty="0"/>
              <a:t>(</a:t>
            </a:r>
            <a:r>
              <a:rPr lang="en-GB" altLang="en-US" sz="1600" dirty="0"/>
              <a:t>Strebler et al</a:t>
            </a:r>
            <a:r>
              <a:rPr lang="en-US" altLang="en-US" sz="1600" dirty="0"/>
              <a:t> cited in Armstrong, 2017)</a:t>
            </a:r>
          </a:p>
          <a:p>
            <a:pPr lvl="1" eaLnBrk="1" hangingPunct="1">
              <a:lnSpc>
                <a:spcPct val="90000"/>
              </a:lnSpc>
              <a:buFontTx/>
              <a:buNone/>
            </a:pPr>
            <a:endParaRPr lang="en-GB" altLang="en-US" sz="1600" dirty="0">
              <a:latin typeface="Lucida Sans" panose="020B0602030504020204" pitchFamily="34" charset="0"/>
            </a:endParaRPr>
          </a:p>
          <a:p>
            <a:pPr lvl="1" eaLnBrk="1" hangingPunct="1">
              <a:lnSpc>
                <a:spcPct val="90000"/>
              </a:lnSpc>
              <a:buFontTx/>
              <a:buNone/>
            </a:pPr>
            <a:endParaRPr lang="en-GB" altLang="en-US" sz="1600" dirty="0">
              <a:latin typeface="Lucida Sans" panose="020B0602030504020204" pitchFamily="34" charset="0"/>
            </a:endParaRPr>
          </a:p>
        </p:txBody>
      </p:sp>
      <p:pic>
        <p:nvPicPr>
          <p:cNvPr id="47115" name="Picture 47108" descr="Glowing circuit board">
            <a:extLst>
              <a:ext uri="{FF2B5EF4-FFF2-40B4-BE49-F238E27FC236}">
                <a16:creationId xmlns:a16="http://schemas.microsoft.com/office/drawing/2014/main" id="{8D78CA23-422B-EB49-EFB0-76CFC9798064}"/>
              </a:ext>
            </a:extLst>
          </p:cNvPr>
          <p:cNvPicPr>
            <a:picLocks noChangeAspect="1"/>
          </p:cNvPicPr>
          <p:nvPr/>
        </p:nvPicPr>
        <p:blipFill rotWithShape="1">
          <a:blip r:embed="rId3">
            <a:extLst>
              <a:ext uri="{28A0092B-C50C-407E-A947-70E740481C1C}">
                <a14:useLocalDpi xmlns:a14="http://schemas.microsoft.com/office/drawing/2010/main" val="0"/>
              </a:ext>
            </a:extLst>
          </a:blip>
          <a:srcRect l="24082" r="2408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Title 1">
            <a:extLst>
              <a:ext uri="{FF2B5EF4-FFF2-40B4-BE49-F238E27FC236}">
                <a16:creationId xmlns:a16="http://schemas.microsoft.com/office/drawing/2014/main" id="{7658B089-2177-43E6-9FA0-F7AFA10A6DF2}"/>
              </a:ext>
            </a:extLst>
          </p:cNvPr>
          <p:cNvSpPr>
            <a:spLocks noGrp="1" noChangeArrowheads="1"/>
          </p:cNvSpPr>
          <p:nvPr>
            <p:ph type="title"/>
          </p:nvPr>
        </p:nvSpPr>
        <p:spPr>
          <a:xfrm>
            <a:off x="761800" y="762001"/>
            <a:ext cx="5334197" cy="1708242"/>
          </a:xfrm>
        </p:spPr>
        <p:txBody>
          <a:bodyPr anchor="ctr">
            <a:normAutofit/>
          </a:bodyPr>
          <a:lstStyle/>
          <a:p>
            <a:pPr eaLnBrk="1" hangingPunct="1"/>
            <a:r>
              <a:rPr lang="en-US" altLang="en-US" sz="4000"/>
              <a:t>People Managers are a crucial element</a:t>
            </a:r>
          </a:p>
        </p:txBody>
      </p:sp>
      <p:sp>
        <p:nvSpPr>
          <p:cNvPr id="3" name="Content Placeholder 2">
            <a:extLst>
              <a:ext uri="{FF2B5EF4-FFF2-40B4-BE49-F238E27FC236}">
                <a16:creationId xmlns:a16="http://schemas.microsoft.com/office/drawing/2014/main" id="{D87B0631-B2C1-3EDE-3339-1AF4E6D31E07}"/>
              </a:ext>
            </a:extLst>
          </p:cNvPr>
          <p:cNvSpPr>
            <a:spLocks noGrp="1"/>
          </p:cNvSpPr>
          <p:nvPr>
            <p:ph idx="1"/>
          </p:nvPr>
        </p:nvSpPr>
        <p:spPr>
          <a:xfrm>
            <a:off x="761800" y="2470244"/>
            <a:ext cx="5334197" cy="3769835"/>
          </a:xfrm>
        </p:spPr>
        <p:txBody>
          <a:bodyPr anchor="ctr">
            <a:normAutofit/>
          </a:bodyPr>
          <a:lstStyle/>
          <a:p>
            <a:pPr eaLnBrk="1" hangingPunct="1">
              <a:defRPr/>
            </a:pPr>
            <a:r>
              <a:rPr lang="en-US" altLang="en-US" sz="2000"/>
              <a:t>Reinforce the link between organizational objectives and individual ones</a:t>
            </a:r>
          </a:p>
          <a:p>
            <a:pPr eaLnBrk="1" hangingPunct="1">
              <a:defRPr/>
            </a:pPr>
            <a:r>
              <a:rPr lang="en-US" altLang="en-US" sz="2000"/>
              <a:t>Give feedback</a:t>
            </a:r>
          </a:p>
          <a:p>
            <a:pPr eaLnBrk="1" hangingPunct="1">
              <a:defRPr/>
            </a:pPr>
            <a:r>
              <a:rPr lang="en-US" altLang="en-US" sz="2000"/>
              <a:t>Keep employees on course, or steer them back on course </a:t>
            </a:r>
          </a:p>
          <a:p>
            <a:pPr eaLnBrk="1" hangingPunct="1">
              <a:defRPr/>
            </a:pPr>
            <a:r>
              <a:rPr lang="en-US" altLang="en-US" sz="2000"/>
              <a:t>Hold employees ‘accountable’ (CIPD, 2017)</a:t>
            </a:r>
          </a:p>
          <a:p>
            <a:pPr eaLnBrk="1" hangingPunct="1">
              <a:defRPr/>
            </a:pPr>
            <a:r>
              <a:rPr lang="en-US" altLang="en-US" sz="2000"/>
              <a:t>Senior leaders meanwhile define and demonstrate the desired culture, mission, vision and values</a:t>
            </a:r>
          </a:p>
          <a:p>
            <a:pPr marL="0" indent="0" eaLnBrk="1" hangingPunct="1">
              <a:buNone/>
              <a:defRPr/>
            </a:pPr>
            <a:endParaRPr lang="en-US" altLang="en-US" sz="2000"/>
          </a:p>
          <a:p>
            <a:pPr marL="0" indent="0" eaLnBrk="1" hangingPunct="1">
              <a:buNone/>
              <a:defRPr/>
            </a:pPr>
            <a:endParaRPr lang="en-US" altLang="en-US" sz="2000"/>
          </a:p>
        </p:txBody>
      </p:sp>
      <p:pic>
        <p:nvPicPr>
          <p:cNvPr id="49156" name="Picture 49155" descr="Two bakers in a bakery">
            <a:extLst>
              <a:ext uri="{FF2B5EF4-FFF2-40B4-BE49-F238E27FC236}">
                <a16:creationId xmlns:a16="http://schemas.microsoft.com/office/drawing/2014/main" id="{BFD466BE-7DC7-8777-7904-A1C594F181E5}"/>
              </a:ext>
            </a:extLst>
          </p:cNvPr>
          <p:cNvPicPr>
            <a:picLocks noChangeAspect="1"/>
          </p:cNvPicPr>
          <p:nvPr/>
        </p:nvPicPr>
        <p:blipFill>
          <a:blip r:embed="rId3">
            <a:extLst>
              <a:ext uri="{28A0092B-C50C-407E-A947-70E740481C1C}">
                <a14:useLocalDpi xmlns:a14="http://schemas.microsoft.com/office/drawing/2010/main" val="0"/>
              </a:ext>
            </a:extLst>
          </a:blip>
          <a:srcRect l="24120" r="24120"/>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0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Title 1">
            <a:extLst>
              <a:ext uri="{FF2B5EF4-FFF2-40B4-BE49-F238E27FC236}">
                <a16:creationId xmlns:a16="http://schemas.microsoft.com/office/drawing/2014/main" id="{1E00A9D8-CB0D-6CE1-617B-C5BAEC1E84E7}"/>
              </a:ext>
            </a:extLst>
          </p:cNvPr>
          <p:cNvSpPr>
            <a:spLocks noGrp="1" noChangeArrowheads="1"/>
          </p:cNvSpPr>
          <p:nvPr>
            <p:ph type="title"/>
          </p:nvPr>
        </p:nvSpPr>
        <p:spPr>
          <a:xfrm>
            <a:off x="772147" y="260648"/>
            <a:ext cx="5334197" cy="1708242"/>
          </a:xfrm>
        </p:spPr>
        <p:txBody>
          <a:bodyPr anchor="ctr">
            <a:normAutofit/>
          </a:bodyPr>
          <a:lstStyle/>
          <a:p>
            <a:pPr eaLnBrk="1" hangingPunct="1"/>
            <a:r>
              <a:rPr lang="en-US" altLang="en-US" sz="4000" dirty="0"/>
              <a:t>Why Manage Performance? </a:t>
            </a:r>
          </a:p>
        </p:txBody>
      </p:sp>
      <p:sp>
        <p:nvSpPr>
          <p:cNvPr id="51203" name="Content Placeholder 2">
            <a:extLst>
              <a:ext uri="{FF2B5EF4-FFF2-40B4-BE49-F238E27FC236}">
                <a16:creationId xmlns:a16="http://schemas.microsoft.com/office/drawing/2014/main" id="{576D5322-FD98-1359-C788-048127938C98}"/>
              </a:ext>
            </a:extLst>
          </p:cNvPr>
          <p:cNvSpPr>
            <a:spLocks noGrp="1" noChangeArrowheads="1"/>
          </p:cNvSpPr>
          <p:nvPr>
            <p:ph idx="1"/>
          </p:nvPr>
        </p:nvSpPr>
        <p:spPr>
          <a:xfrm>
            <a:off x="761800" y="2470244"/>
            <a:ext cx="5334197" cy="3769835"/>
          </a:xfrm>
        </p:spPr>
        <p:txBody>
          <a:bodyPr anchor="ctr">
            <a:normAutofit/>
          </a:bodyPr>
          <a:lstStyle/>
          <a:p>
            <a:pPr marL="0" indent="0" eaLnBrk="1" hangingPunct="1">
              <a:lnSpc>
                <a:spcPct val="90000"/>
              </a:lnSpc>
              <a:buNone/>
            </a:pPr>
            <a:r>
              <a:rPr lang="en-US" altLang="en-US" sz="1900" dirty="0"/>
              <a:t>Individual goals can be aligned with organizational goals and specifically (according to Jones et al, 1995) to:</a:t>
            </a:r>
          </a:p>
          <a:p>
            <a:pPr marL="0" indent="0" eaLnBrk="1" hangingPunct="1">
              <a:lnSpc>
                <a:spcPct val="90000"/>
              </a:lnSpc>
            </a:pPr>
            <a:r>
              <a:rPr lang="en-US" altLang="en-US" sz="1900" dirty="0"/>
              <a:t>Build a Shared vision</a:t>
            </a:r>
          </a:p>
          <a:p>
            <a:pPr marL="0" indent="0" eaLnBrk="1" hangingPunct="1">
              <a:lnSpc>
                <a:spcPct val="90000"/>
              </a:lnSpc>
            </a:pPr>
            <a:r>
              <a:rPr lang="en-US" altLang="en-US" sz="1900" dirty="0"/>
              <a:t>Avoid ambiguity by clearly defining roles of all employees</a:t>
            </a:r>
          </a:p>
          <a:p>
            <a:pPr marL="0" indent="0" eaLnBrk="1" hangingPunct="1">
              <a:lnSpc>
                <a:spcPct val="90000"/>
              </a:lnSpc>
            </a:pPr>
            <a:r>
              <a:rPr lang="en-US" altLang="en-US" sz="1900" dirty="0"/>
              <a:t>Provide an unambiguous framework for individuals</a:t>
            </a:r>
          </a:p>
          <a:p>
            <a:pPr marL="0" indent="0" eaLnBrk="1" hangingPunct="1">
              <a:lnSpc>
                <a:spcPct val="90000"/>
              </a:lnSpc>
            </a:pPr>
            <a:r>
              <a:rPr lang="en-US" altLang="en-US" sz="1900" dirty="0"/>
              <a:t>Provide an unambiguous framework for teams</a:t>
            </a:r>
          </a:p>
          <a:p>
            <a:pPr marL="0" indent="0" eaLnBrk="1" hangingPunct="1">
              <a:lnSpc>
                <a:spcPct val="90000"/>
              </a:lnSpc>
            </a:pPr>
            <a:r>
              <a:rPr lang="en-US" altLang="en-US" sz="1900" dirty="0"/>
              <a:t>Provide an unambiguous framework for rewards</a:t>
            </a:r>
          </a:p>
          <a:p>
            <a:pPr marL="0" indent="0" eaLnBrk="1" hangingPunct="1">
              <a:lnSpc>
                <a:spcPct val="90000"/>
              </a:lnSpc>
            </a:pPr>
            <a:r>
              <a:rPr lang="en-US" altLang="en-US" sz="1900" dirty="0"/>
              <a:t>Key notion of ‘accountability’ (CIPD, 2017)</a:t>
            </a:r>
          </a:p>
          <a:p>
            <a:pPr marL="0" indent="0" eaLnBrk="1" hangingPunct="1">
              <a:lnSpc>
                <a:spcPct val="90000"/>
              </a:lnSpc>
              <a:buNone/>
            </a:pPr>
            <a:endParaRPr lang="en-US" altLang="en-US" sz="1900" dirty="0"/>
          </a:p>
          <a:p>
            <a:pPr marL="0" indent="0" eaLnBrk="1" hangingPunct="1">
              <a:lnSpc>
                <a:spcPct val="90000"/>
              </a:lnSpc>
              <a:buNone/>
            </a:pPr>
            <a:endParaRPr lang="en-US" altLang="en-US" sz="1900" dirty="0"/>
          </a:p>
        </p:txBody>
      </p:sp>
      <p:pic>
        <p:nvPicPr>
          <p:cNvPr id="51205" name="Picture 51204" descr="White puzzle with one red piece">
            <a:extLst>
              <a:ext uri="{FF2B5EF4-FFF2-40B4-BE49-F238E27FC236}">
                <a16:creationId xmlns:a16="http://schemas.microsoft.com/office/drawing/2014/main" id="{44C4C44D-10F9-2F77-F2E6-3DC954EC4B68}"/>
              </a:ext>
            </a:extLst>
          </p:cNvPr>
          <p:cNvPicPr>
            <a:picLocks noChangeAspect="1"/>
          </p:cNvPicPr>
          <p:nvPr/>
        </p:nvPicPr>
        <p:blipFill rotWithShape="1">
          <a:blip r:embed="rId3"/>
          <a:srcRect l="28961" r="2735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Title 1">
            <a:extLst>
              <a:ext uri="{FF2B5EF4-FFF2-40B4-BE49-F238E27FC236}">
                <a16:creationId xmlns:a16="http://schemas.microsoft.com/office/drawing/2014/main" id="{7381B2A4-1C73-C9E0-E030-D37F4B715C5A}"/>
              </a:ext>
            </a:extLst>
          </p:cNvPr>
          <p:cNvSpPr>
            <a:spLocks noGrp="1" noChangeArrowheads="1"/>
          </p:cNvSpPr>
          <p:nvPr>
            <p:ph type="title"/>
          </p:nvPr>
        </p:nvSpPr>
        <p:spPr>
          <a:xfrm>
            <a:off x="761800" y="762001"/>
            <a:ext cx="5334197" cy="1708242"/>
          </a:xfrm>
        </p:spPr>
        <p:txBody>
          <a:bodyPr anchor="ctr">
            <a:normAutofit/>
          </a:bodyPr>
          <a:lstStyle/>
          <a:p>
            <a:pPr eaLnBrk="1" hangingPunct="1">
              <a:lnSpc>
                <a:spcPct val="90000"/>
              </a:lnSpc>
            </a:pPr>
            <a:r>
              <a:rPr lang="en-US" altLang="en-US" sz="3700"/>
              <a:t>Why Manage Performance? (after Henderson, 2010)</a:t>
            </a:r>
          </a:p>
        </p:txBody>
      </p:sp>
      <p:sp>
        <p:nvSpPr>
          <p:cNvPr id="53251" name="Content Placeholder 2">
            <a:extLst>
              <a:ext uri="{FF2B5EF4-FFF2-40B4-BE49-F238E27FC236}">
                <a16:creationId xmlns:a16="http://schemas.microsoft.com/office/drawing/2014/main" id="{607B7329-1B62-EE1E-1957-AAD81192F55B}"/>
              </a:ext>
            </a:extLst>
          </p:cNvPr>
          <p:cNvSpPr>
            <a:spLocks noGrp="1" noChangeArrowheads="1"/>
          </p:cNvSpPr>
          <p:nvPr>
            <p:ph idx="1"/>
          </p:nvPr>
        </p:nvSpPr>
        <p:spPr>
          <a:xfrm>
            <a:off x="761800" y="2470244"/>
            <a:ext cx="5334197" cy="3769835"/>
          </a:xfrm>
        </p:spPr>
        <p:txBody>
          <a:bodyPr anchor="ctr">
            <a:normAutofit/>
          </a:bodyPr>
          <a:lstStyle/>
          <a:p>
            <a:pPr eaLnBrk="1" hangingPunct="1"/>
            <a:r>
              <a:rPr lang="en-US" altLang="en-US" sz="2000"/>
              <a:t>Motivation to perform is increased.</a:t>
            </a:r>
            <a:endParaRPr lang="en-GB" altLang="en-US" sz="2000"/>
          </a:p>
          <a:p>
            <a:pPr eaLnBrk="1" hangingPunct="1"/>
            <a:r>
              <a:rPr lang="en-US" altLang="en-US" sz="2000"/>
              <a:t>Self-esteem is increased. </a:t>
            </a:r>
          </a:p>
          <a:p>
            <a:pPr eaLnBrk="1" hangingPunct="1"/>
            <a:r>
              <a:rPr lang="en-US" altLang="en-US" sz="2000"/>
              <a:t>The job definition and criteria for job success are clarified.</a:t>
            </a:r>
            <a:endParaRPr lang="en-GB" altLang="en-US" sz="2000"/>
          </a:p>
          <a:p>
            <a:pPr eaLnBrk="1" hangingPunct="1"/>
            <a:r>
              <a:rPr lang="en-US" altLang="en-US" sz="2000"/>
              <a:t>Managers gain insight about subordinates, which helps the manager build relationships with their staff. </a:t>
            </a:r>
          </a:p>
          <a:p>
            <a:pPr eaLnBrk="1" hangingPunct="1"/>
            <a:endParaRPr lang="en-US" altLang="en-US" sz="2000"/>
          </a:p>
        </p:txBody>
      </p:sp>
      <p:pic>
        <p:nvPicPr>
          <p:cNvPr id="53253" name="Picture 53252" descr="Large skydiving group mid-air">
            <a:extLst>
              <a:ext uri="{FF2B5EF4-FFF2-40B4-BE49-F238E27FC236}">
                <a16:creationId xmlns:a16="http://schemas.microsoft.com/office/drawing/2014/main" id="{78AF4C25-91D5-261B-CD48-A1DF83A030A0}"/>
              </a:ext>
            </a:extLst>
          </p:cNvPr>
          <p:cNvPicPr>
            <a:picLocks noChangeAspect="1"/>
          </p:cNvPicPr>
          <p:nvPr/>
        </p:nvPicPr>
        <p:blipFill rotWithShape="1">
          <a:blip r:embed="rId3"/>
          <a:srcRect l="24763" r="23595"/>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30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itle 1">
            <a:extLst>
              <a:ext uri="{FF2B5EF4-FFF2-40B4-BE49-F238E27FC236}">
                <a16:creationId xmlns:a16="http://schemas.microsoft.com/office/drawing/2014/main" id="{F65FCCC4-6E54-B825-FBA6-7DDB0AE16E6F}"/>
              </a:ext>
            </a:extLst>
          </p:cNvPr>
          <p:cNvSpPr>
            <a:spLocks noGrp="1" noChangeArrowheads="1"/>
          </p:cNvSpPr>
          <p:nvPr>
            <p:ph type="title"/>
          </p:nvPr>
        </p:nvSpPr>
        <p:spPr>
          <a:xfrm>
            <a:off x="761800" y="762001"/>
            <a:ext cx="5334197" cy="1708242"/>
          </a:xfrm>
        </p:spPr>
        <p:txBody>
          <a:bodyPr anchor="ctr">
            <a:normAutofit/>
          </a:bodyPr>
          <a:lstStyle/>
          <a:p>
            <a:pPr eaLnBrk="1" hangingPunct="1">
              <a:lnSpc>
                <a:spcPct val="90000"/>
              </a:lnSpc>
            </a:pPr>
            <a:r>
              <a:rPr lang="en-US" altLang="en-US" sz="3400"/>
              <a:t>Why Manage Performance? (Henderson, 2010, cont’d)</a:t>
            </a:r>
          </a:p>
        </p:txBody>
      </p:sp>
      <p:sp>
        <p:nvSpPr>
          <p:cNvPr id="55299" name="Content Placeholder 2">
            <a:extLst>
              <a:ext uri="{FF2B5EF4-FFF2-40B4-BE49-F238E27FC236}">
                <a16:creationId xmlns:a16="http://schemas.microsoft.com/office/drawing/2014/main" id="{25692883-DD8D-6904-A1E5-28AC03B26E80}"/>
              </a:ext>
            </a:extLst>
          </p:cNvPr>
          <p:cNvSpPr>
            <a:spLocks noGrp="1" noChangeArrowheads="1"/>
          </p:cNvSpPr>
          <p:nvPr>
            <p:ph idx="1"/>
          </p:nvPr>
        </p:nvSpPr>
        <p:spPr>
          <a:xfrm>
            <a:off x="761800" y="2470244"/>
            <a:ext cx="5334197" cy="3769835"/>
          </a:xfrm>
        </p:spPr>
        <p:txBody>
          <a:bodyPr anchor="ctr">
            <a:normAutofit/>
          </a:bodyPr>
          <a:lstStyle/>
          <a:p>
            <a:pPr eaLnBrk="1" hangingPunct="1"/>
            <a:r>
              <a:rPr lang="en-US" altLang="en-US" sz="2000"/>
              <a:t>Self-insight and development are enhanced. </a:t>
            </a:r>
          </a:p>
          <a:p>
            <a:pPr eaLnBrk="1" hangingPunct="1"/>
            <a:r>
              <a:rPr lang="en-US" altLang="en-US" sz="2000"/>
              <a:t>Employees become more competent. </a:t>
            </a:r>
          </a:p>
          <a:p>
            <a:pPr eaLnBrk="1" hangingPunct="1"/>
            <a:r>
              <a:rPr lang="en-US" altLang="en-US" sz="2000"/>
              <a:t>HR actions are likely to be fairer (and perceived as such) </a:t>
            </a:r>
          </a:p>
          <a:p>
            <a:pPr eaLnBrk="1" hangingPunct="1"/>
            <a:r>
              <a:rPr lang="en-US" altLang="en-US" sz="2000"/>
              <a:t>There is better protection from lawsuits. </a:t>
            </a:r>
          </a:p>
          <a:p>
            <a:pPr eaLnBrk="1" hangingPunct="1"/>
            <a:r>
              <a:rPr lang="en-US" altLang="en-US" sz="2000"/>
              <a:t>There is better and more timely differentiation between competent and poor performers. </a:t>
            </a:r>
          </a:p>
        </p:txBody>
      </p:sp>
      <p:pic>
        <p:nvPicPr>
          <p:cNvPr id="55301" name="Picture 55300" descr="Red toy person in front of two lines of white figures">
            <a:extLst>
              <a:ext uri="{FF2B5EF4-FFF2-40B4-BE49-F238E27FC236}">
                <a16:creationId xmlns:a16="http://schemas.microsoft.com/office/drawing/2014/main" id="{B904C08A-8467-A266-5A29-4C72270841F9}"/>
              </a:ext>
            </a:extLst>
          </p:cNvPr>
          <p:cNvPicPr>
            <a:picLocks noChangeAspect="1"/>
          </p:cNvPicPr>
          <p:nvPr/>
        </p:nvPicPr>
        <p:blipFill rotWithShape="1">
          <a:blip r:embed="rId3"/>
          <a:srcRect l="26398" r="22541"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46" name="Title 1">
            <a:extLst>
              <a:ext uri="{FF2B5EF4-FFF2-40B4-BE49-F238E27FC236}">
                <a16:creationId xmlns:a16="http://schemas.microsoft.com/office/drawing/2014/main" id="{A2BE1FA9-3F89-0194-A7A5-B23C017FF41B}"/>
              </a:ext>
            </a:extLst>
          </p:cNvPr>
          <p:cNvSpPr>
            <a:spLocks noGrp="1" noChangeArrowheads="1"/>
          </p:cNvSpPr>
          <p:nvPr>
            <p:ph type="title"/>
          </p:nvPr>
        </p:nvSpPr>
        <p:spPr>
          <a:xfrm>
            <a:off x="761800" y="762001"/>
            <a:ext cx="5334197" cy="1708242"/>
          </a:xfrm>
        </p:spPr>
        <p:txBody>
          <a:bodyPr anchor="ctr">
            <a:normAutofit/>
          </a:bodyPr>
          <a:lstStyle/>
          <a:p>
            <a:pPr eaLnBrk="1" hangingPunct="1"/>
            <a:r>
              <a:rPr lang="en-US" altLang="en-US" sz="4000"/>
              <a:t>Why Manage Performance? (Cont’d)</a:t>
            </a:r>
          </a:p>
        </p:txBody>
      </p:sp>
      <p:sp>
        <p:nvSpPr>
          <p:cNvPr id="57347" name="Content Placeholder 2">
            <a:extLst>
              <a:ext uri="{FF2B5EF4-FFF2-40B4-BE49-F238E27FC236}">
                <a16:creationId xmlns:a16="http://schemas.microsoft.com/office/drawing/2014/main" id="{6232FF51-3946-8A4B-4E34-F40CFE2E9A7C}"/>
              </a:ext>
            </a:extLst>
          </p:cNvPr>
          <p:cNvSpPr>
            <a:spLocks noGrp="1" noChangeArrowheads="1"/>
          </p:cNvSpPr>
          <p:nvPr>
            <p:ph idx="1"/>
          </p:nvPr>
        </p:nvSpPr>
        <p:spPr>
          <a:xfrm>
            <a:off x="761800" y="2470244"/>
            <a:ext cx="5334197" cy="3769835"/>
          </a:xfrm>
        </p:spPr>
        <p:txBody>
          <a:bodyPr anchor="ctr">
            <a:normAutofit/>
          </a:bodyPr>
          <a:lstStyle/>
          <a:p>
            <a:pPr eaLnBrk="1" hangingPunct="1"/>
            <a:r>
              <a:rPr lang="en-US" altLang="en-US" sz="2000"/>
              <a:t>Supervisors are forced to address performance problems before they become too costly, and cannot be remedied.</a:t>
            </a:r>
            <a:endParaRPr lang="en-GB" altLang="en-US" sz="2000"/>
          </a:p>
          <a:p>
            <a:pPr eaLnBrk="1" hangingPunct="1"/>
            <a:r>
              <a:rPr lang="en-US" altLang="en-US" sz="2000"/>
              <a:t>Supervisors’ views of performance are communicated more clearly. </a:t>
            </a:r>
          </a:p>
          <a:p>
            <a:pPr eaLnBrk="1" hangingPunct="1"/>
            <a:r>
              <a:rPr lang="en-US" altLang="en-US" sz="2000"/>
              <a:t>Organizational goals are made clear.</a:t>
            </a:r>
          </a:p>
          <a:p>
            <a:pPr eaLnBrk="1" hangingPunct="1"/>
            <a:r>
              <a:rPr lang="en-US" altLang="en-US" sz="2000"/>
              <a:t>Organizational change is facilitated. </a:t>
            </a:r>
            <a:endParaRPr lang="en-GB" altLang="en-US" sz="2000"/>
          </a:p>
          <a:p>
            <a:pPr eaLnBrk="1" hangingPunct="1">
              <a:buFontTx/>
              <a:buNone/>
            </a:pPr>
            <a:endParaRPr lang="en-US" altLang="en-US" sz="2000"/>
          </a:p>
        </p:txBody>
      </p:sp>
      <p:pic>
        <p:nvPicPr>
          <p:cNvPr id="57349" name="Picture 57348" descr="Three arrows on bullseye">
            <a:extLst>
              <a:ext uri="{FF2B5EF4-FFF2-40B4-BE49-F238E27FC236}">
                <a16:creationId xmlns:a16="http://schemas.microsoft.com/office/drawing/2014/main" id="{8FD577E4-EAD3-D452-5510-145B00E85540}"/>
              </a:ext>
            </a:extLst>
          </p:cNvPr>
          <p:cNvPicPr>
            <a:picLocks noChangeAspect="1"/>
          </p:cNvPicPr>
          <p:nvPr/>
        </p:nvPicPr>
        <p:blipFill rotWithShape="1">
          <a:blip r:embed="rId3"/>
          <a:srcRect l="7893" r="4124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a:extLst>
              <a:ext uri="{FF2B5EF4-FFF2-40B4-BE49-F238E27FC236}">
                <a16:creationId xmlns:a16="http://schemas.microsoft.com/office/drawing/2014/main" id="{D75ADABA-8AE3-1854-1DDC-2C0D970B0E73}"/>
              </a:ext>
            </a:extLst>
          </p:cNvPr>
          <p:cNvSpPr>
            <a:spLocks noGrp="1" noChangeArrowheads="1"/>
          </p:cNvSpPr>
          <p:nvPr>
            <p:ph type="title"/>
          </p:nvPr>
        </p:nvSpPr>
        <p:spPr>
          <a:xfrm>
            <a:off x="761800" y="762001"/>
            <a:ext cx="5334197" cy="1708242"/>
          </a:xfrm>
        </p:spPr>
        <p:txBody>
          <a:bodyPr anchor="ctr">
            <a:normAutofit/>
          </a:bodyPr>
          <a:lstStyle/>
          <a:p>
            <a:pPr eaLnBrk="1" hangingPunct="1"/>
            <a:r>
              <a:rPr lang="en-GB" altLang="en-US" sz="4000"/>
              <a:t>Typical Performance Management System</a:t>
            </a:r>
            <a:endParaRPr lang="en-US" altLang="en-US" sz="4000"/>
          </a:p>
        </p:txBody>
      </p:sp>
      <p:sp>
        <p:nvSpPr>
          <p:cNvPr id="59395" name="Rectangle 3">
            <a:extLst>
              <a:ext uri="{FF2B5EF4-FFF2-40B4-BE49-F238E27FC236}">
                <a16:creationId xmlns:a16="http://schemas.microsoft.com/office/drawing/2014/main" id="{3F4C3B84-478C-E3EE-E336-3918C3BBF722}"/>
              </a:ext>
            </a:extLst>
          </p:cNvPr>
          <p:cNvSpPr>
            <a:spLocks noGrp="1" noChangeArrowheads="1"/>
          </p:cNvSpPr>
          <p:nvPr>
            <p:ph type="body" idx="1"/>
          </p:nvPr>
        </p:nvSpPr>
        <p:spPr>
          <a:xfrm>
            <a:off x="761800" y="2470244"/>
            <a:ext cx="5334197" cy="3769835"/>
          </a:xfrm>
        </p:spPr>
        <p:txBody>
          <a:bodyPr anchor="ctr">
            <a:normAutofit/>
          </a:bodyPr>
          <a:lstStyle/>
          <a:p>
            <a:pPr eaLnBrk="1" hangingPunct="1"/>
            <a:r>
              <a:rPr lang="en-US" altLang="en-US" sz="2000">
                <a:cs typeface="Times New Roman" panose="02020603050405020304" pitchFamily="18" charset="0"/>
              </a:rPr>
              <a:t>An agreement between individual and manager setting out objectives and development needs.</a:t>
            </a:r>
          </a:p>
          <a:p>
            <a:pPr eaLnBrk="1" hangingPunct="1"/>
            <a:r>
              <a:rPr lang="en-US" altLang="en-US" sz="2000">
                <a:cs typeface="Times New Roman" panose="02020603050405020304" pitchFamily="18" charset="0"/>
              </a:rPr>
              <a:t>Performance is </a:t>
            </a:r>
            <a:r>
              <a:rPr lang="en-US" altLang="en-US" sz="2000" i="1">
                <a:cs typeface="Times New Roman" panose="02020603050405020304" pitchFamily="18" charset="0"/>
              </a:rPr>
              <a:t>continually monitored</a:t>
            </a:r>
            <a:r>
              <a:rPr lang="en-US" altLang="en-US" sz="2000">
                <a:cs typeface="Times New Roman" panose="02020603050405020304" pitchFamily="18" charset="0"/>
              </a:rPr>
              <a:t>, assessed and reacted to. </a:t>
            </a:r>
          </a:p>
          <a:p>
            <a:pPr eaLnBrk="1" hangingPunct="1"/>
            <a:r>
              <a:rPr lang="en-US" altLang="en-US" sz="2000">
                <a:cs typeface="Times New Roman" panose="02020603050405020304" pitchFamily="18" charset="0"/>
              </a:rPr>
              <a:t>Regular formal review of performance against objectives, and setting of new performance agreement</a:t>
            </a:r>
            <a:r>
              <a:rPr lang="en-US" altLang="en-US" sz="2000"/>
              <a:t>.</a:t>
            </a:r>
          </a:p>
          <a:p>
            <a:pPr eaLnBrk="1" hangingPunct="1"/>
            <a:r>
              <a:rPr lang="en-US" altLang="en-US" sz="2000"/>
              <a:t>‘holds people to account’ (CIPD, 2017)</a:t>
            </a:r>
          </a:p>
          <a:p>
            <a:pPr eaLnBrk="1" hangingPunct="1">
              <a:buFontTx/>
              <a:buNone/>
            </a:pPr>
            <a:endParaRPr lang="en-US" altLang="en-US" sz="2000"/>
          </a:p>
        </p:txBody>
      </p:sp>
      <p:pic>
        <p:nvPicPr>
          <p:cNvPr id="59397" name="Picture 59396" descr="Scales of justice on blue background">
            <a:extLst>
              <a:ext uri="{FF2B5EF4-FFF2-40B4-BE49-F238E27FC236}">
                <a16:creationId xmlns:a16="http://schemas.microsoft.com/office/drawing/2014/main" id="{5E10152F-D1B5-ADBF-C707-479E851B9DEC}"/>
              </a:ext>
            </a:extLst>
          </p:cNvPr>
          <p:cNvPicPr>
            <a:picLocks noChangeAspect="1"/>
          </p:cNvPicPr>
          <p:nvPr/>
        </p:nvPicPr>
        <p:blipFill>
          <a:blip r:embed="rId3">
            <a:extLst>
              <a:ext uri="{28A0092B-C50C-407E-A947-70E740481C1C}">
                <a14:useLocalDpi xmlns:a14="http://schemas.microsoft.com/office/drawing/2010/main" val="0"/>
              </a:ext>
            </a:extLst>
          </a:blip>
          <a:srcRect l="24152" r="2415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4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Title 1">
            <a:extLst>
              <a:ext uri="{FF2B5EF4-FFF2-40B4-BE49-F238E27FC236}">
                <a16:creationId xmlns:a16="http://schemas.microsoft.com/office/drawing/2014/main" id="{47BFCDFF-BE7B-6327-0909-8C9E566B487D}"/>
              </a:ext>
            </a:extLst>
          </p:cNvPr>
          <p:cNvSpPr>
            <a:spLocks noGrp="1" noChangeArrowheads="1"/>
          </p:cNvSpPr>
          <p:nvPr>
            <p:ph type="title"/>
          </p:nvPr>
        </p:nvSpPr>
        <p:spPr>
          <a:xfrm>
            <a:off x="761800" y="762001"/>
            <a:ext cx="5334197" cy="1708242"/>
          </a:xfrm>
        </p:spPr>
        <p:txBody>
          <a:bodyPr anchor="ctr">
            <a:normAutofit/>
          </a:bodyPr>
          <a:lstStyle/>
          <a:p>
            <a:pPr eaLnBrk="1" hangingPunct="1"/>
            <a:r>
              <a:rPr lang="en-US" altLang="en-US" sz="4000"/>
              <a:t>Planning for Performance </a:t>
            </a:r>
          </a:p>
        </p:txBody>
      </p:sp>
      <p:sp>
        <p:nvSpPr>
          <p:cNvPr id="61443" name="Content Placeholder 2">
            <a:extLst>
              <a:ext uri="{FF2B5EF4-FFF2-40B4-BE49-F238E27FC236}">
                <a16:creationId xmlns:a16="http://schemas.microsoft.com/office/drawing/2014/main" id="{28115E04-3FEC-EA3D-7F3A-3EC4E5DD6A9B}"/>
              </a:ext>
            </a:extLst>
          </p:cNvPr>
          <p:cNvSpPr>
            <a:spLocks noGrp="1" noChangeArrowheads="1"/>
          </p:cNvSpPr>
          <p:nvPr>
            <p:ph idx="1"/>
          </p:nvPr>
        </p:nvSpPr>
        <p:spPr>
          <a:xfrm>
            <a:off x="761800" y="2470244"/>
            <a:ext cx="5334197" cy="3769835"/>
          </a:xfrm>
        </p:spPr>
        <p:txBody>
          <a:bodyPr anchor="ctr">
            <a:normAutofit/>
          </a:bodyPr>
          <a:lstStyle/>
          <a:p>
            <a:pPr eaLnBrk="1" hangingPunct="1"/>
            <a:r>
              <a:rPr lang="en-US" altLang="en-US" sz="2000" dirty="0"/>
              <a:t>The manager must know the criteria for success or failure, in order to assess performance.</a:t>
            </a:r>
            <a:endParaRPr lang="en-GB" altLang="en-US" sz="2000" dirty="0"/>
          </a:p>
          <a:p>
            <a:pPr eaLnBrk="1" hangingPunct="1"/>
            <a:r>
              <a:rPr lang="en-US" altLang="en-US" sz="2000" dirty="0"/>
              <a:t>Specifically, the manager must be aware of the knowledge, skills and abilities (KSAs) needed to do the job competently.</a:t>
            </a:r>
          </a:p>
          <a:p>
            <a:pPr eaLnBrk="1" hangingPunct="1"/>
            <a:r>
              <a:rPr lang="en-US" altLang="en-US" sz="2000" dirty="0"/>
              <a:t>The KSAs and criteria for job success should be explicit in the relevant job descriptions. </a:t>
            </a:r>
          </a:p>
        </p:txBody>
      </p:sp>
      <p:pic>
        <p:nvPicPr>
          <p:cNvPr id="61445" name="Picture 61444" descr="Potter working at the wheel">
            <a:extLst>
              <a:ext uri="{FF2B5EF4-FFF2-40B4-BE49-F238E27FC236}">
                <a16:creationId xmlns:a16="http://schemas.microsoft.com/office/drawing/2014/main" id="{3A3FEC02-0CB8-ECE9-EDD0-81023499959A}"/>
              </a:ext>
            </a:extLst>
          </p:cNvPr>
          <p:cNvPicPr>
            <a:picLocks noChangeAspect="1"/>
          </p:cNvPicPr>
          <p:nvPr/>
        </p:nvPicPr>
        <p:blipFill>
          <a:blip r:embed="rId3">
            <a:extLst>
              <a:ext uri="{28A0092B-C50C-407E-A947-70E740481C1C}">
                <a14:useLocalDpi xmlns:a14="http://schemas.microsoft.com/office/drawing/2010/main" val="0"/>
              </a:ext>
            </a:extLst>
          </a:blip>
          <a:srcRect l="24037" r="24037"/>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a:extLst>
              <a:ext uri="{FF2B5EF4-FFF2-40B4-BE49-F238E27FC236}">
                <a16:creationId xmlns:a16="http://schemas.microsoft.com/office/drawing/2014/main" id="{4BF99E9E-FC14-A019-651E-E73B5BD75169}"/>
              </a:ext>
            </a:extLst>
          </p:cNvPr>
          <p:cNvSpPr>
            <a:spLocks noGrp="1" noChangeArrowheads="1"/>
          </p:cNvSpPr>
          <p:nvPr>
            <p:ph type="title"/>
          </p:nvPr>
        </p:nvSpPr>
        <p:spPr>
          <a:xfrm>
            <a:off x="836679" y="723898"/>
            <a:ext cx="6002110" cy="1495425"/>
          </a:xfrm>
        </p:spPr>
        <p:txBody>
          <a:bodyPr>
            <a:normAutofit/>
          </a:bodyPr>
          <a:lstStyle/>
          <a:p>
            <a:pPr eaLnBrk="1" hangingPunct="1"/>
            <a:r>
              <a:rPr lang="en-GB" altLang="en-US" sz="4000"/>
              <a:t>Hard versus soft HRM</a:t>
            </a:r>
            <a:endParaRPr lang="en-US" altLang="en-US" sz="4000"/>
          </a:p>
        </p:txBody>
      </p:sp>
      <p:sp>
        <p:nvSpPr>
          <p:cNvPr id="8195" name="Rectangle 3">
            <a:extLst>
              <a:ext uri="{FF2B5EF4-FFF2-40B4-BE49-F238E27FC236}">
                <a16:creationId xmlns:a16="http://schemas.microsoft.com/office/drawing/2014/main" id="{67DBAF92-2CCE-8B22-0A5C-31B321CB64D8}"/>
              </a:ext>
            </a:extLst>
          </p:cNvPr>
          <p:cNvSpPr>
            <a:spLocks noGrp="1" noChangeArrowheads="1"/>
          </p:cNvSpPr>
          <p:nvPr>
            <p:ph type="body" idx="1"/>
          </p:nvPr>
        </p:nvSpPr>
        <p:spPr>
          <a:xfrm>
            <a:off x="836680" y="2405067"/>
            <a:ext cx="6002110" cy="3729034"/>
          </a:xfrm>
        </p:spPr>
        <p:txBody>
          <a:bodyPr>
            <a:normAutofit/>
          </a:bodyPr>
          <a:lstStyle/>
          <a:p>
            <a:pPr eaLnBrk="1" hangingPunct="1"/>
            <a:r>
              <a:rPr lang="en-GB" altLang="en-US" sz="2000"/>
              <a:t>Hard HRM: focus on profitability and well-being of the organisation; stresses the ‘resource’ aspect of HRM</a:t>
            </a:r>
          </a:p>
          <a:p>
            <a:pPr eaLnBrk="1" hangingPunct="1"/>
            <a:r>
              <a:rPr lang="en-GB" altLang="en-US" sz="2000"/>
              <a:t>Soft HRM: associated with the human relations movement; employees are valued assets and a source of competitive advantage</a:t>
            </a:r>
          </a:p>
          <a:p>
            <a:pPr eaLnBrk="1" hangingPunct="1"/>
            <a:r>
              <a:rPr lang="en-GB" altLang="en-US" sz="2000"/>
              <a:t>Short-term versus long-term focus?</a:t>
            </a:r>
          </a:p>
          <a:p>
            <a:pPr eaLnBrk="1" hangingPunct="1"/>
            <a:r>
              <a:rPr lang="en-GB" altLang="en-US" sz="2000"/>
              <a:t>A false dichotomy?</a:t>
            </a:r>
            <a:endParaRPr lang="en-US" altLang="en-US" sz="2000"/>
          </a:p>
        </p:txBody>
      </p:sp>
      <p:pic>
        <p:nvPicPr>
          <p:cNvPr id="8197" name="Picture 8196" descr="Colourful carved figures of humans">
            <a:extLst>
              <a:ext uri="{FF2B5EF4-FFF2-40B4-BE49-F238E27FC236}">
                <a16:creationId xmlns:a16="http://schemas.microsoft.com/office/drawing/2014/main" id="{A8DF88F3-DD1F-B705-603C-C8C1EDE215EA}"/>
              </a:ext>
            </a:extLst>
          </p:cNvPr>
          <p:cNvPicPr>
            <a:picLocks noChangeAspect="1"/>
          </p:cNvPicPr>
          <p:nvPr/>
        </p:nvPicPr>
        <p:blipFill rotWithShape="1">
          <a:blip r:embed="rId3"/>
          <a:srcRect l="24182" r="23949" b="-1"/>
          <a:stretch/>
        </p:blipFill>
        <p:spPr>
          <a:xfrm>
            <a:off x="7199440" y="10"/>
            <a:ext cx="4992560" cy="6857990"/>
          </a:xfrm>
          <a:prstGeom prst="rect">
            <a:avLst/>
          </a:prstGeom>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90" name="Title 1">
            <a:extLst>
              <a:ext uri="{FF2B5EF4-FFF2-40B4-BE49-F238E27FC236}">
                <a16:creationId xmlns:a16="http://schemas.microsoft.com/office/drawing/2014/main" id="{4518A1B1-DEE7-21C9-D319-6F4657E3A3DB}"/>
              </a:ext>
            </a:extLst>
          </p:cNvPr>
          <p:cNvSpPr>
            <a:spLocks noGrp="1" noChangeArrowheads="1"/>
          </p:cNvSpPr>
          <p:nvPr>
            <p:ph type="title"/>
          </p:nvPr>
        </p:nvSpPr>
        <p:spPr>
          <a:xfrm>
            <a:off x="761800" y="762001"/>
            <a:ext cx="5334197" cy="1708242"/>
          </a:xfrm>
        </p:spPr>
        <p:txBody>
          <a:bodyPr anchor="ctr">
            <a:normAutofit/>
          </a:bodyPr>
          <a:lstStyle/>
          <a:p>
            <a:pPr eaLnBrk="1" hangingPunct="1"/>
            <a:r>
              <a:rPr lang="en-US" altLang="en-US" sz="4000"/>
              <a:t>Supporting Performance</a:t>
            </a:r>
          </a:p>
        </p:txBody>
      </p:sp>
      <p:sp>
        <p:nvSpPr>
          <p:cNvPr id="63491" name="Content Placeholder 2">
            <a:extLst>
              <a:ext uri="{FF2B5EF4-FFF2-40B4-BE49-F238E27FC236}">
                <a16:creationId xmlns:a16="http://schemas.microsoft.com/office/drawing/2014/main" id="{88C3ECB8-5141-2910-7D0E-E9F215BF519F}"/>
              </a:ext>
            </a:extLst>
          </p:cNvPr>
          <p:cNvSpPr>
            <a:spLocks noGrp="1" noChangeArrowheads="1"/>
          </p:cNvSpPr>
          <p:nvPr>
            <p:ph idx="1"/>
          </p:nvPr>
        </p:nvSpPr>
        <p:spPr>
          <a:xfrm>
            <a:off x="761800" y="2470244"/>
            <a:ext cx="5334197" cy="3769835"/>
          </a:xfrm>
        </p:spPr>
        <p:txBody>
          <a:bodyPr anchor="ctr">
            <a:normAutofit/>
          </a:bodyPr>
          <a:lstStyle/>
          <a:p>
            <a:pPr eaLnBrk="1" hangingPunct="1"/>
            <a:r>
              <a:rPr lang="en-US" altLang="en-US" sz="2000"/>
              <a:t>Maintaining continuous awareness of how the employee is performing, and giving feedback on this on a mainly informal basis. </a:t>
            </a:r>
          </a:p>
          <a:p>
            <a:pPr eaLnBrk="1" hangingPunct="1"/>
            <a:r>
              <a:rPr lang="en-US" altLang="en-US" sz="2000"/>
              <a:t>Revising initial objectives, standards, key accountabilities and competency areas if required without waiting for scheduled formal performance appraisal meetings.</a:t>
            </a:r>
          </a:p>
          <a:p>
            <a:pPr eaLnBrk="1" hangingPunct="1"/>
            <a:r>
              <a:rPr lang="en-US" altLang="en-US" sz="2000"/>
              <a:t>Supporting Personal Development Plans. </a:t>
            </a:r>
            <a:endParaRPr lang="en-GB" altLang="en-US" sz="2000"/>
          </a:p>
          <a:p>
            <a:pPr eaLnBrk="1" hangingPunct="1"/>
            <a:endParaRPr lang="en-US" altLang="en-US" sz="2000"/>
          </a:p>
        </p:txBody>
      </p:sp>
      <p:pic>
        <p:nvPicPr>
          <p:cNvPr id="63493" name="Picture 63492" descr="Calendar on table">
            <a:extLst>
              <a:ext uri="{FF2B5EF4-FFF2-40B4-BE49-F238E27FC236}">
                <a16:creationId xmlns:a16="http://schemas.microsoft.com/office/drawing/2014/main" id="{2BA198A8-3874-C3B9-E4BF-0C72792860A1}"/>
              </a:ext>
            </a:extLst>
          </p:cNvPr>
          <p:cNvPicPr>
            <a:picLocks noChangeAspect="1"/>
          </p:cNvPicPr>
          <p:nvPr/>
        </p:nvPicPr>
        <p:blipFill rotWithShape="1">
          <a:blip r:embed="rId3"/>
          <a:srcRect l="6998" r="4116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Title 1">
            <a:extLst>
              <a:ext uri="{FF2B5EF4-FFF2-40B4-BE49-F238E27FC236}">
                <a16:creationId xmlns:a16="http://schemas.microsoft.com/office/drawing/2014/main" id="{2B83805C-F676-F1DD-B723-C53A2339A604}"/>
              </a:ext>
            </a:extLst>
          </p:cNvPr>
          <p:cNvSpPr>
            <a:spLocks noGrp="1" noChangeArrowheads="1"/>
          </p:cNvSpPr>
          <p:nvPr>
            <p:ph type="title"/>
          </p:nvPr>
        </p:nvSpPr>
        <p:spPr>
          <a:xfrm>
            <a:off x="761800" y="762001"/>
            <a:ext cx="5334197" cy="1708242"/>
          </a:xfrm>
        </p:spPr>
        <p:txBody>
          <a:bodyPr anchor="ctr">
            <a:normAutofit/>
          </a:bodyPr>
          <a:lstStyle/>
          <a:p>
            <a:r>
              <a:rPr lang="en-GB" altLang="en-US" sz="4000"/>
              <a:t>Personal Development Plan</a:t>
            </a:r>
          </a:p>
        </p:txBody>
      </p:sp>
      <p:sp>
        <p:nvSpPr>
          <p:cNvPr id="65539" name="Content Placeholder 2">
            <a:extLst>
              <a:ext uri="{FF2B5EF4-FFF2-40B4-BE49-F238E27FC236}">
                <a16:creationId xmlns:a16="http://schemas.microsoft.com/office/drawing/2014/main" id="{AC6986E0-A8AE-63BB-718E-74DFC93636F8}"/>
              </a:ext>
            </a:extLst>
          </p:cNvPr>
          <p:cNvSpPr>
            <a:spLocks noGrp="1" noChangeArrowheads="1"/>
          </p:cNvSpPr>
          <p:nvPr>
            <p:ph idx="1"/>
          </p:nvPr>
        </p:nvSpPr>
        <p:spPr>
          <a:xfrm>
            <a:off x="761800" y="2470244"/>
            <a:ext cx="5334197" cy="3769835"/>
          </a:xfrm>
        </p:spPr>
        <p:txBody>
          <a:bodyPr anchor="ctr">
            <a:normAutofit/>
          </a:bodyPr>
          <a:lstStyle/>
          <a:p>
            <a:r>
              <a:rPr lang="en-GB" altLang="en-US" sz="2000"/>
              <a:t>Personal Development Plans are a key component of Performance Management (according to Henderson, 2010)</a:t>
            </a:r>
          </a:p>
          <a:p>
            <a:r>
              <a:rPr lang="en-GB" altLang="en-US" sz="2000"/>
              <a:t>A good development plan assist employees to:</a:t>
            </a:r>
          </a:p>
          <a:p>
            <a:pPr lvl="1"/>
            <a:r>
              <a:rPr lang="en-GB" altLang="en-US" sz="2000"/>
              <a:t>do better in the future</a:t>
            </a:r>
          </a:p>
          <a:p>
            <a:pPr lvl="1"/>
            <a:r>
              <a:rPr lang="en-GB" altLang="en-US" sz="2000"/>
              <a:t>avoid past performance problems</a:t>
            </a:r>
          </a:p>
        </p:txBody>
      </p:sp>
      <p:pic>
        <p:nvPicPr>
          <p:cNvPr id="65541" name="Picture 65540" descr="Desk with productivity items">
            <a:extLst>
              <a:ext uri="{FF2B5EF4-FFF2-40B4-BE49-F238E27FC236}">
                <a16:creationId xmlns:a16="http://schemas.microsoft.com/office/drawing/2014/main" id="{9656DCB4-C4B5-813D-E90C-AFEEBD7DE476}"/>
              </a:ext>
            </a:extLst>
          </p:cNvPr>
          <p:cNvPicPr>
            <a:picLocks noChangeAspect="1"/>
          </p:cNvPicPr>
          <p:nvPr/>
        </p:nvPicPr>
        <p:blipFill rotWithShape="1">
          <a:blip r:embed="rId3"/>
          <a:srcRect l="31706" r="16457"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59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Title 1">
            <a:extLst>
              <a:ext uri="{FF2B5EF4-FFF2-40B4-BE49-F238E27FC236}">
                <a16:creationId xmlns:a16="http://schemas.microsoft.com/office/drawing/2014/main" id="{DECF3718-1945-BD23-3551-904140E7BD9E}"/>
              </a:ext>
            </a:extLst>
          </p:cNvPr>
          <p:cNvSpPr>
            <a:spLocks noGrp="1" noChangeArrowheads="1"/>
          </p:cNvSpPr>
          <p:nvPr>
            <p:ph type="title"/>
          </p:nvPr>
        </p:nvSpPr>
        <p:spPr>
          <a:xfrm>
            <a:off x="761800" y="762001"/>
            <a:ext cx="5334197" cy="1708242"/>
          </a:xfrm>
        </p:spPr>
        <p:txBody>
          <a:bodyPr anchor="ctr">
            <a:normAutofit/>
          </a:bodyPr>
          <a:lstStyle/>
          <a:p>
            <a:pPr>
              <a:lnSpc>
                <a:spcPct val="90000"/>
              </a:lnSpc>
            </a:pPr>
            <a:r>
              <a:rPr lang="en-GB" altLang="en-US" sz="3700"/>
              <a:t>Constructive Performance Management</a:t>
            </a:r>
          </a:p>
        </p:txBody>
      </p:sp>
      <p:sp>
        <p:nvSpPr>
          <p:cNvPr id="67587" name="Content Placeholder 2">
            <a:extLst>
              <a:ext uri="{FF2B5EF4-FFF2-40B4-BE49-F238E27FC236}">
                <a16:creationId xmlns:a16="http://schemas.microsoft.com/office/drawing/2014/main" id="{7E23FA6C-712C-5432-637A-8CF2070C26FC}"/>
              </a:ext>
            </a:extLst>
          </p:cNvPr>
          <p:cNvSpPr>
            <a:spLocks noGrp="1" noChangeArrowheads="1"/>
          </p:cNvSpPr>
          <p:nvPr>
            <p:ph idx="1"/>
          </p:nvPr>
        </p:nvSpPr>
        <p:spPr>
          <a:xfrm>
            <a:off x="761800" y="2470244"/>
            <a:ext cx="5334197" cy="3769835"/>
          </a:xfrm>
        </p:spPr>
        <p:txBody>
          <a:bodyPr anchor="ctr">
            <a:normAutofit/>
          </a:bodyPr>
          <a:lstStyle/>
          <a:p>
            <a:pPr marL="0" indent="0">
              <a:buNone/>
            </a:pPr>
            <a:r>
              <a:rPr lang="en-GB" altLang="en-US" sz="2000"/>
              <a:t>‘Performance management should be a continuous process which links together performance, motivation, individual goals, departmental purpose and organisational objectives; these in turn should be overseen by management but engage the workforce’ (Marchington, 2012)</a:t>
            </a:r>
          </a:p>
        </p:txBody>
      </p:sp>
      <p:pic>
        <p:nvPicPr>
          <p:cNvPr id="67589" name="Picture 67588" descr="Three arrows on bullseye">
            <a:extLst>
              <a:ext uri="{FF2B5EF4-FFF2-40B4-BE49-F238E27FC236}">
                <a16:creationId xmlns:a16="http://schemas.microsoft.com/office/drawing/2014/main" id="{9AC57FF2-BF87-3D15-5E5B-66A40F798083}"/>
              </a:ext>
            </a:extLst>
          </p:cNvPr>
          <p:cNvPicPr>
            <a:picLocks noChangeAspect="1"/>
          </p:cNvPicPr>
          <p:nvPr/>
        </p:nvPicPr>
        <p:blipFill rotWithShape="1">
          <a:blip r:embed="rId3"/>
          <a:srcRect l="7893" r="4124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64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9642" name="Rectangle 6964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Title 1">
            <a:extLst>
              <a:ext uri="{FF2B5EF4-FFF2-40B4-BE49-F238E27FC236}">
                <a16:creationId xmlns:a16="http://schemas.microsoft.com/office/drawing/2014/main" id="{ED723DF6-CF29-C706-C2AB-12E1B6AB30DF}"/>
              </a:ext>
            </a:extLst>
          </p:cNvPr>
          <p:cNvSpPr>
            <a:spLocks noGrp="1" noChangeArrowheads="1"/>
          </p:cNvSpPr>
          <p:nvPr>
            <p:ph type="title"/>
          </p:nvPr>
        </p:nvSpPr>
        <p:spPr>
          <a:xfrm>
            <a:off x="6803409" y="371282"/>
            <a:ext cx="4156512" cy="1708244"/>
          </a:xfrm>
        </p:spPr>
        <p:txBody>
          <a:bodyPr anchor="ctr">
            <a:normAutofit/>
          </a:bodyPr>
          <a:lstStyle/>
          <a:p>
            <a:pPr>
              <a:lnSpc>
                <a:spcPct val="90000"/>
              </a:lnSpc>
            </a:pPr>
            <a:r>
              <a:rPr lang="en-GB" altLang="en-US" sz="2500" dirty="0"/>
              <a:t>Key components of performance management (Mearns in Watson and </a:t>
            </a:r>
            <a:r>
              <a:rPr lang="en-GB" altLang="en-US" sz="2500" dirty="0" err="1"/>
              <a:t>Reissner</a:t>
            </a:r>
            <a:r>
              <a:rPr lang="en-GB" altLang="en-US" sz="2500" dirty="0"/>
              <a:t>, 2014, p.259)</a:t>
            </a:r>
          </a:p>
        </p:txBody>
      </p:sp>
      <p:pic>
        <p:nvPicPr>
          <p:cNvPr id="69636" name="Picture 69635" descr="Colleagues huddle">
            <a:extLst>
              <a:ext uri="{FF2B5EF4-FFF2-40B4-BE49-F238E27FC236}">
                <a16:creationId xmlns:a16="http://schemas.microsoft.com/office/drawing/2014/main" id="{E0F1C9C4-79C9-CCFC-2295-2F12030FA4AD}"/>
              </a:ext>
            </a:extLst>
          </p:cNvPr>
          <p:cNvPicPr>
            <a:picLocks noChangeAspect="1"/>
          </p:cNvPicPr>
          <p:nvPr/>
        </p:nvPicPr>
        <p:blipFill>
          <a:blip r:embed="rId3">
            <a:extLst>
              <a:ext uri="{28A0092B-C50C-407E-A947-70E740481C1C}">
                <a14:useLocalDpi xmlns:a14="http://schemas.microsoft.com/office/drawing/2010/main" val="0"/>
              </a:ext>
            </a:extLst>
          </a:blip>
          <a:srcRect l="20370" r="20370"/>
          <a:stretch/>
        </p:blipFill>
        <p:spPr>
          <a:xfrm>
            <a:off x="-1" y="-2"/>
            <a:ext cx="6096001" cy="6858002"/>
          </a:xfrm>
          <a:prstGeom prst="rect">
            <a:avLst/>
          </a:prstGeom>
        </p:spPr>
      </p:pic>
      <p:sp>
        <p:nvSpPr>
          <p:cNvPr id="51203" name="Content Placeholder 2">
            <a:extLst>
              <a:ext uri="{FF2B5EF4-FFF2-40B4-BE49-F238E27FC236}">
                <a16:creationId xmlns:a16="http://schemas.microsoft.com/office/drawing/2014/main" id="{F80CA526-4E86-C7A0-44EC-9A358B932D4D}"/>
              </a:ext>
            </a:extLst>
          </p:cNvPr>
          <p:cNvSpPr>
            <a:spLocks noGrp="1"/>
          </p:cNvSpPr>
          <p:nvPr>
            <p:ph idx="1"/>
          </p:nvPr>
        </p:nvSpPr>
        <p:spPr>
          <a:xfrm>
            <a:off x="6803409" y="2470245"/>
            <a:ext cx="4156512" cy="3769835"/>
          </a:xfrm>
        </p:spPr>
        <p:txBody>
          <a:bodyPr anchor="ctr">
            <a:normAutofit/>
          </a:bodyPr>
          <a:lstStyle/>
          <a:p>
            <a:pPr>
              <a:lnSpc>
                <a:spcPct val="90000"/>
              </a:lnSpc>
              <a:defRPr/>
            </a:pPr>
            <a:r>
              <a:rPr lang="en-GB" altLang="en-US" sz="2000"/>
              <a:t>Recruitment and selection</a:t>
            </a:r>
          </a:p>
          <a:p>
            <a:pPr>
              <a:lnSpc>
                <a:spcPct val="90000"/>
              </a:lnSpc>
              <a:defRPr/>
            </a:pPr>
            <a:r>
              <a:rPr lang="en-GB" altLang="en-US" sz="2000"/>
              <a:t>Induction</a:t>
            </a:r>
          </a:p>
          <a:p>
            <a:pPr>
              <a:lnSpc>
                <a:spcPct val="90000"/>
              </a:lnSpc>
              <a:defRPr/>
            </a:pPr>
            <a:r>
              <a:rPr lang="en-GB" altLang="en-US" sz="2000"/>
              <a:t>Reviewing, appraisal and feedback</a:t>
            </a:r>
          </a:p>
          <a:p>
            <a:pPr>
              <a:lnSpc>
                <a:spcPct val="90000"/>
              </a:lnSpc>
              <a:defRPr/>
            </a:pPr>
            <a:r>
              <a:rPr lang="en-GB" altLang="en-US" sz="2000"/>
              <a:t>Reward and reinforcement</a:t>
            </a:r>
          </a:p>
          <a:p>
            <a:pPr>
              <a:lnSpc>
                <a:spcPct val="90000"/>
              </a:lnSpc>
              <a:defRPr/>
            </a:pPr>
            <a:r>
              <a:rPr lang="en-GB" altLang="en-US" sz="2000"/>
              <a:t>Training and Development</a:t>
            </a:r>
          </a:p>
          <a:p>
            <a:pPr>
              <a:lnSpc>
                <a:spcPct val="90000"/>
              </a:lnSpc>
              <a:defRPr/>
            </a:pPr>
            <a:r>
              <a:rPr lang="en-GB" altLang="en-US" sz="2000"/>
              <a:t>Communication, support and counselling</a:t>
            </a:r>
          </a:p>
          <a:p>
            <a:pPr>
              <a:lnSpc>
                <a:spcPct val="90000"/>
              </a:lnSpc>
              <a:defRPr/>
            </a:pPr>
            <a:r>
              <a:rPr lang="en-GB" altLang="en-US" sz="2000"/>
              <a:t>Management of poor performance</a:t>
            </a:r>
          </a:p>
          <a:p>
            <a:pPr>
              <a:lnSpc>
                <a:spcPct val="90000"/>
              </a:lnSpc>
              <a:defRPr/>
            </a:pPr>
            <a:r>
              <a:rPr lang="en-GB" altLang="en-US" sz="2000"/>
              <a:t>Organisational Culture</a:t>
            </a:r>
          </a:p>
          <a:p>
            <a:pPr marL="0" indent="0">
              <a:lnSpc>
                <a:spcPct val="90000"/>
              </a:lnSpc>
              <a:buNone/>
              <a:defRPr/>
            </a:pPr>
            <a:endParaRPr lang="en-GB" altLang="en-US" sz="2000"/>
          </a:p>
          <a:p>
            <a:pPr marL="0" indent="0">
              <a:lnSpc>
                <a:spcPct val="90000"/>
              </a:lnSpc>
              <a:buNone/>
              <a:defRPr/>
            </a:pPr>
            <a:endParaRPr lang="en-GB" alt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88"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1690" name="Rectangle 71689">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2" name="Title 1">
            <a:extLst>
              <a:ext uri="{FF2B5EF4-FFF2-40B4-BE49-F238E27FC236}">
                <a16:creationId xmlns:a16="http://schemas.microsoft.com/office/drawing/2014/main" id="{3D1BE592-80B0-3615-616D-85A11EF1B399}"/>
              </a:ext>
            </a:extLst>
          </p:cNvPr>
          <p:cNvSpPr>
            <a:spLocks noGrp="1" noChangeArrowheads="1"/>
          </p:cNvSpPr>
          <p:nvPr>
            <p:ph type="title"/>
          </p:nvPr>
        </p:nvSpPr>
        <p:spPr>
          <a:xfrm>
            <a:off x="6803409" y="762001"/>
            <a:ext cx="4156512" cy="1708244"/>
          </a:xfrm>
        </p:spPr>
        <p:txBody>
          <a:bodyPr anchor="ctr">
            <a:normAutofit/>
          </a:bodyPr>
          <a:lstStyle/>
          <a:p>
            <a:pPr>
              <a:lnSpc>
                <a:spcPct val="90000"/>
              </a:lnSpc>
            </a:pPr>
            <a:r>
              <a:rPr lang="en-GB" altLang="en-US" sz="2800"/>
              <a:t>Good Induction offers these benefits (Mearns in Watson and Reissner, 2014, p.278)</a:t>
            </a:r>
          </a:p>
        </p:txBody>
      </p:sp>
      <p:pic>
        <p:nvPicPr>
          <p:cNvPr id="71684" name="Picture 71683" descr="People attending a meeting">
            <a:extLst>
              <a:ext uri="{FF2B5EF4-FFF2-40B4-BE49-F238E27FC236}">
                <a16:creationId xmlns:a16="http://schemas.microsoft.com/office/drawing/2014/main" id="{8CB0DE27-4AF6-8DF1-8C9E-15B68C81D896}"/>
              </a:ext>
            </a:extLst>
          </p:cNvPr>
          <p:cNvPicPr>
            <a:picLocks noChangeAspect="1"/>
          </p:cNvPicPr>
          <p:nvPr/>
        </p:nvPicPr>
        <p:blipFill>
          <a:blip r:embed="rId3">
            <a:extLst>
              <a:ext uri="{28A0092B-C50C-407E-A947-70E740481C1C}">
                <a14:useLocalDpi xmlns:a14="http://schemas.microsoft.com/office/drawing/2010/main" val="0"/>
              </a:ext>
            </a:extLst>
          </a:blip>
          <a:srcRect l="20370" r="20370"/>
          <a:stretch/>
        </p:blipFill>
        <p:spPr>
          <a:xfrm>
            <a:off x="-1" y="-2"/>
            <a:ext cx="6096001" cy="6858002"/>
          </a:xfrm>
          <a:prstGeom prst="rect">
            <a:avLst/>
          </a:prstGeom>
        </p:spPr>
      </p:pic>
      <p:sp>
        <p:nvSpPr>
          <p:cNvPr id="51203" name="Content Placeholder 2">
            <a:extLst>
              <a:ext uri="{FF2B5EF4-FFF2-40B4-BE49-F238E27FC236}">
                <a16:creationId xmlns:a16="http://schemas.microsoft.com/office/drawing/2014/main" id="{9C257D5B-9E9D-5384-B4A9-EC15EA8220DE}"/>
              </a:ext>
            </a:extLst>
          </p:cNvPr>
          <p:cNvSpPr>
            <a:spLocks noGrp="1"/>
          </p:cNvSpPr>
          <p:nvPr>
            <p:ph idx="1"/>
          </p:nvPr>
        </p:nvSpPr>
        <p:spPr>
          <a:xfrm>
            <a:off x="6803409" y="2470245"/>
            <a:ext cx="4156512" cy="3769835"/>
          </a:xfrm>
        </p:spPr>
        <p:txBody>
          <a:bodyPr anchor="ctr">
            <a:normAutofit/>
          </a:bodyPr>
          <a:lstStyle/>
          <a:p>
            <a:pPr marL="0" indent="0">
              <a:buNone/>
              <a:defRPr/>
            </a:pPr>
            <a:endParaRPr lang="en-GB" altLang="en-US" sz="2000" dirty="0"/>
          </a:p>
          <a:p>
            <a:pPr>
              <a:defRPr/>
            </a:pPr>
            <a:r>
              <a:rPr lang="en-GB" altLang="en-US" sz="2000" dirty="0"/>
              <a:t>Relaxed and settled employee</a:t>
            </a:r>
          </a:p>
          <a:p>
            <a:pPr>
              <a:defRPr/>
            </a:pPr>
            <a:r>
              <a:rPr lang="en-GB" altLang="en-US" sz="2000" dirty="0"/>
              <a:t>Employee more open to training and development</a:t>
            </a:r>
          </a:p>
          <a:p>
            <a:pPr>
              <a:defRPr/>
            </a:pPr>
            <a:r>
              <a:rPr lang="en-GB" altLang="en-US" sz="2000" dirty="0"/>
              <a:t>Retention levels are higher (Fritz and </a:t>
            </a:r>
            <a:r>
              <a:rPr lang="en-GB" altLang="en-US" sz="2000" dirty="0" err="1"/>
              <a:t>Vonderfecht</a:t>
            </a:r>
            <a:r>
              <a:rPr lang="en-GB" altLang="en-US" sz="2000" dirty="0"/>
              <a:t>, 2007)</a:t>
            </a:r>
          </a:p>
          <a:p>
            <a:pPr>
              <a:defRPr/>
            </a:pPr>
            <a:r>
              <a:rPr lang="en-GB" altLang="en-US" sz="2000" dirty="0"/>
              <a:t>Links between good induction and positive ER/IR</a:t>
            </a:r>
          </a:p>
          <a:p>
            <a:pPr marL="0" indent="0">
              <a:buNone/>
              <a:defRPr/>
            </a:pPr>
            <a:endParaRPr lang="en-GB" altLang="en-US" sz="2000" dirty="0"/>
          </a:p>
          <a:p>
            <a:pPr marL="0" indent="0">
              <a:buNone/>
              <a:defRPr/>
            </a:pPr>
            <a:endParaRPr lang="en-GB" altLang="en-US" sz="2000" dirty="0"/>
          </a:p>
          <a:p>
            <a:pPr marL="0" indent="0">
              <a:buNone/>
              <a:defRPr/>
            </a:pPr>
            <a:endParaRPr lang="en-GB" altLang="en-US"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3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Title 1">
            <a:extLst>
              <a:ext uri="{FF2B5EF4-FFF2-40B4-BE49-F238E27FC236}">
                <a16:creationId xmlns:a16="http://schemas.microsoft.com/office/drawing/2014/main" id="{AF7A077A-0C23-F078-1481-1BD3438E3CA3}"/>
              </a:ext>
            </a:extLst>
          </p:cNvPr>
          <p:cNvSpPr>
            <a:spLocks noGrp="1" noChangeArrowheads="1"/>
          </p:cNvSpPr>
          <p:nvPr>
            <p:ph type="title"/>
          </p:nvPr>
        </p:nvSpPr>
        <p:spPr>
          <a:xfrm>
            <a:off x="744082" y="331083"/>
            <a:ext cx="5334197" cy="1708242"/>
          </a:xfrm>
        </p:spPr>
        <p:txBody>
          <a:bodyPr anchor="ctr">
            <a:normAutofit/>
          </a:bodyPr>
          <a:lstStyle/>
          <a:p>
            <a:pPr>
              <a:lnSpc>
                <a:spcPct val="90000"/>
              </a:lnSpc>
            </a:pPr>
            <a:r>
              <a:rPr lang="en-GB" altLang="en-US" sz="3100" dirty="0"/>
              <a:t>Poor Induction risks these outcomes (CIPD in Watson and </a:t>
            </a:r>
            <a:r>
              <a:rPr lang="en-GB" altLang="en-US" sz="3100" dirty="0" err="1"/>
              <a:t>Reissner</a:t>
            </a:r>
            <a:r>
              <a:rPr lang="en-GB" altLang="en-US" sz="3100" dirty="0"/>
              <a:t>, 2014, p.278)</a:t>
            </a:r>
          </a:p>
        </p:txBody>
      </p:sp>
      <p:sp>
        <p:nvSpPr>
          <p:cNvPr id="51203" name="Content Placeholder 2">
            <a:extLst>
              <a:ext uri="{FF2B5EF4-FFF2-40B4-BE49-F238E27FC236}">
                <a16:creationId xmlns:a16="http://schemas.microsoft.com/office/drawing/2014/main" id="{A3F349A6-CABB-72A7-34D7-8B5E83CE0B41}"/>
              </a:ext>
            </a:extLst>
          </p:cNvPr>
          <p:cNvSpPr>
            <a:spLocks noGrp="1"/>
          </p:cNvSpPr>
          <p:nvPr>
            <p:ph idx="1"/>
          </p:nvPr>
        </p:nvSpPr>
        <p:spPr>
          <a:xfrm>
            <a:off x="623392" y="2797192"/>
            <a:ext cx="5334197" cy="3769835"/>
          </a:xfrm>
        </p:spPr>
        <p:txBody>
          <a:bodyPr anchor="ctr">
            <a:normAutofit/>
          </a:bodyPr>
          <a:lstStyle/>
          <a:p>
            <a:pPr>
              <a:lnSpc>
                <a:spcPct val="90000"/>
              </a:lnSpc>
              <a:defRPr/>
            </a:pPr>
            <a:r>
              <a:rPr lang="en-GB" altLang="en-US" sz="2000" dirty="0"/>
              <a:t>Weak integration into team</a:t>
            </a:r>
          </a:p>
          <a:p>
            <a:pPr>
              <a:lnSpc>
                <a:spcPct val="90000"/>
              </a:lnSpc>
              <a:defRPr/>
            </a:pPr>
            <a:r>
              <a:rPr lang="en-GB" altLang="en-US" sz="2000" dirty="0"/>
              <a:t>Low morale and low motivation</a:t>
            </a:r>
          </a:p>
          <a:p>
            <a:pPr>
              <a:lnSpc>
                <a:spcPct val="90000"/>
              </a:lnSpc>
              <a:defRPr/>
            </a:pPr>
            <a:r>
              <a:rPr lang="en-GB" altLang="en-US" sz="2000" dirty="0"/>
              <a:t>Reduced levels of performance and productivity</a:t>
            </a:r>
          </a:p>
          <a:p>
            <a:pPr marL="0" indent="0">
              <a:lnSpc>
                <a:spcPct val="90000"/>
              </a:lnSpc>
              <a:buNone/>
              <a:defRPr/>
            </a:pPr>
            <a:endParaRPr lang="en-GB" altLang="en-US" sz="2000" dirty="0"/>
          </a:p>
          <a:p>
            <a:pPr marL="0" indent="0">
              <a:lnSpc>
                <a:spcPct val="90000"/>
              </a:lnSpc>
              <a:buNone/>
              <a:defRPr/>
            </a:pPr>
            <a:r>
              <a:rPr lang="en-GB" altLang="en-US" sz="2000" dirty="0"/>
              <a:t>and if they leave</a:t>
            </a:r>
          </a:p>
          <a:p>
            <a:pPr marL="0" indent="0">
              <a:lnSpc>
                <a:spcPct val="90000"/>
              </a:lnSpc>
              <a:buNone/>
              <a:defRPr/>
            </a:pPr>
            <a:endParaRPr lang="en-GB" altLang="en-US" sz="2000" dirty="0"/>
          </a:p>
          <a:p>
            <a:pPr>
              <a:lnSpc>
                <a:spcPct val="90000"/>
              </a:lnSpc>
              <a:defRPr/>
            </a:pPr>
            <a:r>
              <a:rPr lang="en-GB" altLang="en-US" sz="2000" dirty="0"/>
              <a:t>Additional recruitment costs</a:t>
            </a:r>
          </a:p>
          <a:p>
            <a:pPr>
              <a:lnSpc>
                <a:spcPct val="90000"/>
              </a:lnSpc>
              <a:defRPr/>
            </a:pPr>
            <a:r>
              <a:rPr lang="en-GB" altLang="en-US" sz="2000" dirty="0"/>
              <a:t>Wasted time/money in training</a:t>
            </a:r>
          </a:p>
          <a:p>
            <a:pPr>
              <a:lnSpc>
                <a:spcPct val="90000"/>
              </a:lnSpc>
              <a:defRPr/>
            </a:pPr>
            <a:r>
              <a:rPr lang="en-GB" altLang="en-US" sz="2000" dirty="0"/>
              <a:t>Knock on impact in team productivity/performance</a:t>
            </a:r>
          </a:p>
          <a:p>
            <a:pPr marL="0" indent="0">
              <a:lnSpc>
                <a:spcPct val="90000"/>
              </a:lnSpc>
              <a:buNone/>
              <a:defRPr/>
            </a:pPr>
            <a:endParaRPr lang="en-GB" altLang="en-US" sz="2000" dirty="0"/>
          </a:p>
          <a:p>
            <a:pPr marL="0" indent="0">
              <a:lnSpc>
                <a:spcPct val="90000"/>
              </a:lnSpc>
              <a:buNone/>
              <a:defRPr/>
            </a:pPr>
            <a:endParaRPr lang="en-GB" altLang="en-US" sz="2000" dirty="0"/>
          </a:p>
          <a:p>
            <a:pPr marL="0" indent="0">
              <a:lnSpc>
                <a:spcPct val="90000"/>
              </a:lnSpc>
              <a:buNone/>
              <a:defRPr/>
            </a:pPr>
            <a:endParaRPr lang="en-GB" altLang="en-US" sz="2000" dirty="0"/>
          </a:p>
        </p:txBody>
      </p:sp>
      <p:pic>
        <p:nvPicPr>
          <p:cNvPr id="73732" name="Picture 73731" descr="Man praying">
            <a:extLst>
              <a:ext uri="{FF2B5EF4-FFF2-40B4-BE49-F238E27FC236}">
                <a16:creationId xmlns:a16="http://schemas.microsoft.com/office/drawing/2014/main" id="{5D0A677B-280C-AC93-DCB2-AFBC66DA6402}"/>
              </a:ext>
            </a:extLst>
          </p:cNvPr>
          <p:cNvPicPr>
            <a:picLocks noChangeAspect="1"/>
          </p:cNvPicPr>
          <p:nvPr/>
        </p:nvPicPr>
        <p:blipFill>
          <a:blip r:embed="rId3">
            <a:extLst>
              <a:ext uri="{28A0092B-C50C-407E-A947-70E740481C1C}">
                <a14:useLocalDpi xmlns:a14="http://schemas.microsoft.com/office/drawing/2010/main" val="0"/>
              </a:ext>
            </a:extLst>
          </a:blip>
          <a:srcRect l="24101" r="2410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78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8" name="Title 1">
            <a:extLst>
              <a:ext uri="{FF2B5EF4-FFF2-40B4-BE49-F238E27FC236}">
                <a16:creationId xmlns:a16="http://schemas.microsoft.com/office/drawing/2014/main" id="{F183E04E-5E86-4DE3-B9A1-ACC22D49324C}"/>
              </a:ext>
            </a:extLst>
          </p:cNvPr>
          <p:cNvSpPr>
            <a:spLocks noGrp="1" noChangeArrowheads="1"/>
          </p:cNvSpPr>
          <p:nvPr>
            <p:ph type="title"/>
          </p:nvPr>
        </p:nvSpPr>
        <p:spPr>
          <a:xfrm>
            <a:off x="761803" y="353261"/>
            <a:ext cx="5334197" cy="1708242"/>
          </a:xfrm>
        </p:spPr>
        <p:txBody>
          <a:bodyPr anchor="ctr">
            <a:normAutofit/>
          </a:bodyPr>
          <a:lstStyle/>
          <a:p>
            <a:pPr>
              <a:lnSpc>
                <a:spcPct val="90000"/>
              </a:lnSpc>
            </a:pPr>
            <a:r>
              <a:rPr lang="en-GB" altLang="en-US" sz="2800" dirty="0"/>
              <a:t>Performance Appraisal Process offers these benefits (Mearns in Watson and </a:t>
            </a:r>
            <a:r>
              <a:rPr lang="en-GB" altLang="en-US" sz="2800" dirty="0" err="1"/>
              <a:t>Reissner</a:t>
            </a:r>
            <a:r>
              <a:rPr lang="en-GB" altLang="en-US" sz="2800" dirty="0"/>
              <a:t>, 2014, p.280)</a:t>
            </a:r>
          </a:p>
        </p:txBody>
      </p:sp>
      <p:sp>
        <p:nvSpPr>
          <p:cNvPr id="51203" name="Content Placeholder 2">
            <a:extLst>
              <a:ext uri="{FF2B5EF4-FFF2-40B4-BE49-F238E27FC236}">
                <a16:creationId xmlns:a16="http://schemas.microsoft.com/office/drawing/2014/main" id="{E45B78B8-4EAA-E438-C915-948162051680}"/>
              </a:ext>
            </a:extLst>
          </p:cNvPr>
          <p:cNvSpPr>
            <a:spLocks noGrp="1"/>
          </p:cNvSpPr>
          <p:nvPr>
            <p:ph idx="1"/>
          </p:nvPr>
        </p:nvSpPr>
        <p:spPr>
          <a:xfrm>
            <a:off x="761800" y="2470244"/>
            <a:ext cx="5334197" cy="3769835"/>
          </a:xfrm>
        </p:spPr>
        <p:txBody>
          <a:bodyPr anchor="ctr">
            <a:normAutofit/>
          </a:bodyPr>
          <a:lstStyle/>
          <a:p>
            <a:pPr>
              <a:lnSpc>
                <a:spcPct val="90000"/>
              </a:lnSpc>
              <a:defRPr/>
            </a:pPr>
            <a:r>
              <a:rPr lang="en-GB" altLang="en-US" sz="1900" dirty="0"/>
              <a:t>Clarify expected standards and measure against them</a:t>
            </a:r>
          </a:p>
          <a:p>
            <a:pPr>
              <a:lnSpc>
                <a:spcPct val="90000"/>
              </a:lnSpc>
              <a:defRPr/>
            </a:pPr>
            <a:r>
              <a:rPr lang="en-GB" altLang="en-US" sz="1900" dirty="0"/>
              <a:t>Allocate rewards</a:t>
            </a:r>
          </a:p>
          <a:p>
            <a:pPr>
              <a:lnSpc>
                <a:spcPct val="90000"/>
              </a:lnSpc>
              <a:defRPr/>
            </a:pPr>
            <a:r>
              <a:rPr lang="en-GB" altLang="en-US" sz="1900" dirty="0"/>
              <a:t>Identify high performers</a:t>
            </a:r>
          </a:p>
          <a:p>
            <a:pPr>
              <a:lnSpc>
                <a:spcPct val="90000"/>
              </a:lnSpc>
              <a:defRPr/>
            </a:pPr>
            <a:r>
              <a:rPr lang="en-GB" altLang="en-US" sz="1900" dirty="0"/>
              <a:t>Highlight training and development needs</a:t>
            </a:r>
          </a:p>
          <a:p>
            <a:pPr>
              <a:lnSpc>
                <a:spcPct val="90000"/>
              </a:lnSpc>
              <a:defRPr/>
            </a:pPr>
            <a:r>
              <a:rPr lang="en-GB" altLang="en-US" sz="1900" dirty="0"/>
              <a:t>Discuss career progression</a:t>
            </a:r>
          </a:p>
          <a:p>
            <a:pPr>
              <a:lnSpc>
                <a:spcPct val="90000"/>
              </a:lnSpc>
              <a:defRPr/>
            </a:pPr>
            <a:r>
              <a:rPr lang="en-GB" altLang="en-US" sz="1900" dirty="0"/>
              <a:t>Counsel employees (where needed)</a:t>
            </a:r>
          </a:p>
          <a:p>
            <a:pPr>
              <a:lnSpc>
                <a:spcPct val="90000"/>
              </a:lnSpc>
              <a:defRPr/>
            </a:pPr>
            <a:r>
              <a:rPr lang="en-GB" altLang="en-US" sz="1900" dirty="0"/>
              <a:t>Give constructive feedback</a:t>
            </a:r>
          </a:p>
          <a:p>
            <a:pPr>
              <a:lnSpc>
                <a:spcPct val="90000"/>
              </a:lnSpc>
              <a:defRPr/>
            </a:pPr>
            <a:r>
              <a:rPr lang="en-GB" altLang="en-US" sz="1900" dirty="0"/>
              <a:t>Establish future aims, objectives, targets</a:t>
            </a:r>
          </a:p>
          <a:p>
            <a:pPr>
              <a:lnSpc>
                <a:spcPct val="90000"/>
              </a:lnSpc>
              <a:defRPr/>
            </a:pPr>
            <a:r>
              <a:rPr lang="en-GB" altLang="en-US" sz="1900" dirty="0"/>
              <a:t>Motivate employee and increase their morale</a:t>
            </a:r>
          </a:p>
          <a:p>
            <a:pPr>
              <a:lnSpc>
                <a:spcPct val="90000"/>
              </a:lnSpc>
              <a:defRPr/>
            </a:pPr>
            <a:r>
              <a:rPr lang="en-GB" altLang="en-US" sz="1900" dirty="0"/>
              <a:t>Improve communication</a:t>
            </a:r>
          </a:p>
        </p:txBody>
      </p:sp>
      <p:pic>
        <p:nvPicPr>
          <p:cNvPr id="75780" name="Picture 75779" descr="Light bulb on yellow background with sketched light beams and cord">
            <a:extLst>
              <a:ext uri="{FF2B5EF4-FFF2-40B4-BE49-F238E27FC236}">
                <a16:creationId xmlns:a16="http://schemas.microsoft.com/office/drawing/2014/main" id="{9DBFBEAA-0C5E-A253-6312-EB49DFCA853F}"/>
              </a:ext>
            </a:extLst>
          </p:cNvPr>
          <p:cNvPicPr>
            <a:picLocks noChangeAspect="1"/>
          </p:cNvPicPr>
          <p:nvPr/>
        </p:nvPicPr>
        <p:blipFill rotWithShape="1">
          <a:blip r:embed="rId3"/>
          <a:srcRect l="48250" r="399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83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Title 1">
            <a:extLst>
              <a:ext uri="{FF2B5EF4-FFF2-40B4-BE49-F238E27FC236}">
                <a16:creationId xmlns:a16="http://schemas.microsoft.com/office/drawing/2014/main" id="{615F5159-9B0E-1ACF-69A2-24708F682259}"/>
              </a:ext>
            </a:extLst>
          </p:cNvPr>
          <p:cNvSpPr>
            <a:spLocks noGrp="1" noChangeArrowheads="1"/>
          </p:cNvSpPr>
          <p:nvPr>
            <p:ph type="title"/>
          </p:nvPr>
        </p:nvSpPr>
        <p:spPr>
          <a:xfrm>
            <a:off x="761799" y="144081"/>
            <a:ext cx="5334197" cy="1708242"/>
          </a:xfrm>
        </p:spPr>
        <p:txBody>
          <a:bodyPr anchor="ctr">
            <a:normAutofit/>
          </a:bodyPr>
          <a:lstStyle/>
          <a:p>
            <a:r>
              <a:rPr lang="en-GB" altLang="en-US" sz="4000" dirty="0"/>
              <a:t>Some conclusions about Performance</a:t>
            </a:r>
          </a:p>
        </p:txBody>
      </p:sp>
      <p:sp>
        <p:nvSpPr>
          <p:cNvPr id="77827" name="Content Placeholder 2">
            <a:extLst>
              <a:ext uri="{FF2B5EF4-FFF2-40B4-BE49-F238E27FC236}">
                <a16:creationId xmlns:a16="http://schemas.microsoft.com/office/drawing/2014/main" id="{1B052ADE-75A5-5376-9B1C-D9B7B67A1AC1}"/>
              </a:ext>
            </a:extLst>
          </p:cNvPr>
          <p:cNvSpPr>
            <a:spLocks noGrp="1" noChangeArrowheads="1"/>
          </p:cNvSpPr>
          <p:nvPr>
            <p:ph idx="1"/>
          </p:nvPr>
        </p:nvSpPr>
        <p:spPr>
          <a:xfrm>
            <a:off x="479379" y="1852323"/>
            <a:ext cx="5616621" cy="4611279"/>
          </a:xfrm>
        </p:spPr>
        <p:txBody>
          <a:bodyPr anchor="ctr">
            <a:noAutofit/>
          </a:bodyPr>
          <a:lstStyle/>
          <a:p>
            <a:pPr>
              <a:lnSpc>
                <a:spcPct val="90000"/>
              </a:lnSpc>
            </a:pPr>
            <a:r>
              <a:rPr lang="en-GB" altLang="en-US" sz="1600" dirty="0"/>
              <a:t>Research findings as to the links between performance management and performance are mixed and inconclusive. CIPD (Gifford) says their research found no clear evidence.</a:t>
            </a:r>
          </a:p>
          <a:p>
            <a:pPr>
              <a:lnSpc>
                <a:spcPct val="90000"/>
              </a:lnSpc>
            </a:pPr>
            <a:r>
              <a:rPr lang="en-GB" altLang="en-US" sz="1600" dirty="0"/>
              <a:t>Armstrong argues for Employee involvement in the process on the basis that ‘people are more likely to respond positively and are more likely to work to improve their performance and develop their capabilities if they share in the processes of defining expectations [and] are involved in creating and developing their skills and competencies’ (Armstrong, 2017. p.396)</a:t>
            </a:r>
          </a:p>
          <a:p>
            <a:pPr>
              <a:lnSpc>
                <a:spcPct val="90000"/>
              </a:lnSpc>
            </a:pPr>
            <a:r>
              <a:rPr lang="en-GB" altLang="en-US" sz="1600" dirty="0"/>
              <a:t>Performance management has benefits for the employer, not least in informing decisions on remuneration for outcomes. </a:t>
            </a:r>
          </a:p>
          <a:p>
            <a:pPr>
              <a:lnSpc>
                <a:spcPct val="90000"/>
              </a:lnSpc>
            </a:pPr>
            <a:r>
              <a:rPr lang="en-GB" altLang="en-US" sz="1600" dirty="0"/>
              <a:t>From the employee’s point of view it can facilitate rewarding people ‘by recognition through feedback, the provision of opportunities to achieve, the scope to develop skills, and guidance on career paths’ (ibid). These are all non-financial sources of Employee Engagement. Furthermore they all require leadership from the line manager.</a:t>
            </a:r>
          </a:p>
        </p:txBody>
      </p:sp>
      <p:pic>
        <p:nvPicPr>
          <p:cNvPr id="77829" name="Picture 77828" descr="Athletes celebrating with trophy">
            <a:extLst>
              <a:ext uri="{FF2B5EF4-FFF2-40B4-BE49-F238E27FC236}">
                <a16:creationId xmlns:a16="http://schemas.microsoft.com/office/drawing/2014/main" id="{20123599-6652-0D29-DA8A-94817A8D1E14}"/>
              </a:ext>
            </a:extLst>
          </p:cNvPr>
          <p:cNvPicPr>
            <a:picLocks noChangeAspect="1"/>
          </p:cNvPicPr>
          <p:nvPr/>
        </p:nvPicPr>
        <p:blipFill>
          <a:blip r:embed="rId3">
            <a:extLst>
              <a:ext uri="{28A0092B-C50C-407E-A947-70E740481C1C}">
                <a14:useLocalDpi xmlns:a14="http://schemas.microsoft.com/office/drawing/2010/main" val="0"/>
              </a:ext>
            </a:extLst>
          </a:blip>
          <a:srcRect l="24062" r="2406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88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4" name="Title 1">
            <a:extLst>
              <a:ext uri="{FF2B5EF4-FFF2-40B4-BE49-F238E27FC236}">
                <a16:creationId xmlns:a16="http://schemas.microsoft.com/office/drawing/2014/main" id="{821CC64F-E345-89B9-129A-493EE6C98B96}"/>
              </a:ext>
            </a:extLst>
          </p:cNvPr>
          <p:cNvSpPr>
            <a:spLocks noGrp="1" noChangeArrowheads="1"/>
          </p:cNvSpPr>
          <p:nvPr>
            <p:ph type="title"/>
          </p:nvPr>
        </p:nvSpPr>
        <p:spPr>
          <a:xfrm>
            <a:off x="761799" y="134361"/>
            <a:ext cx="5334197" cy="1708242"/>
          </a:xfrm>
        </p:spPr>
        <p:txBody>
          <a:bodyPr anchor="ctr">
            <a:normAutofit/>
          </a:bodyPr>
          <a:lstStyle/>
          <a:p>
            <a:r>
              <a:rPr lang="en-GB" altLang="en-US" sz="4000" dirty="0"/>
              <a:t>Selected References</a:t>
            </a:r>
          </a:p>
        </p:txBody>
      </p:sp>
      <p:sp>
        <p:nvSpPr>
          <p:cNvPr id="79875" name="Content Placeholder 2">
            <a:extLst>
              <a:ext uri="{FF2B5EF4-FFF2-40B4-BE49-F238E27FC236}">
                <a16:creationId xmlns:a16="http://schemas.microsoft.com/office/drawing/2014/main" id="{821263E8-80DC-F349-B986-F60550D87F7B}"/>
              </a:ext>
            </a:extLst>
          </p:cNvPr>
          <p:cNvSpPr>
            <a:spLocks noGrp="1" noChangeArrowheads="1"/>
          </p:cNvSpPr>
          <p:nvPr>
            <p:ph idx="1"/>
          </p:nvPr>
        </p:nvSpPr>
        <p:spPr>
          <a:xfrm>
            <a:off x="335360" y="1412776"/>
            <a:ext cx="6264696" cy="4827303"/>
          </a:xfrm>
        </p:spPr>
        <p:txBody>
          <a:bodyPr anchor="ctr">
            <a:noAutofit/>
          </a:bodyPr>
          <a:lstStyle/>
          <a:p>
            <a:pPr>
              <a:lnSpc>
                <a:spcPct val="90000"/>
              </a:lnSpc>
            </a:pPr>
            <a:r>
              <a:rPr lang="en-GB" altLang="en-US" sz="1400" dirty="0"/>
              <a:t>Armstrong, M and Taylor, S. (2015) Armstrong’s Handbook of Performance Management. 5</a:t>
            </a:r>
            <a:r>
              <a:rPr lang="en-GB" altLang="en-US" sz="1400" baseline="30000" dirty="0"/>
              <a:t>th</a:t>
            </a:r>
            <a:r>
              <a:rPr lang="en-GB" altLang="en-US" sz="1400" dirty="0"/>
              <a:t> </a:t>
            </a:r>
            <a:r>
              <a:rPr lang="en-GB" altLang="en-US" sz="1400" dirty="0" err="1"/>
              <a:t>Edn</a:t>
            </a:r>
            <a:r>
              <a:rPr lang="en-GB" altLang="en-US" sz="1400" dirty="0"/>
              <a:t>. London: Kogan Page (available online from Lon Met)</a:t>
            </a:r>
          </a:p>
          <a:p>
            <a:pPr>
              <a:lnSpc>
                <a:spcPct val="90000"/>
              </a:lnSpc>
            </a:pPr>
            <a:r>
              <a:rPr lang="en-GB" altLang="en-US" sz="1400" dirty="0"/>
              <a:t>Boxall, P. and Purcell,, J. (2008) Strategy and Human Resource Management. 2</a:t>
            </a:r>
            <a:r>
              <a:rPr lang="en-GB" altLang="en-US" sz="1400" baseline="30000" dirty="0"/>
              <a:t>nd</a:t>
            </a:r>
            <a:r>
              <a:rPr lang="en-GB" altLang="en-US" sz="1400" dirty="0"/>
              <a:t> ed. Basingstoke: Palgrave Macmillan</a:t>
            </a:r>
          </a:p>
          <a:p>
            <a:pPr>
              <a:lnSpc>
                <a:spcPct val="90000"/>
              </a:lnSpc>
            </a:pPr>
            <a:r>
              <a:rPr lang="en-GB" altLang="en-US" sz="1400" dirty="0"/>
              <a:t>Boxall, P. and Purcell,, J. (2015) Strategy and Human Resource Management. 4</a:t>
            </a:r>
            <a:r>
              <a:rPr lang="en-GB" altLang="en-US" sz="1400" baseline="30000" dirty="0"/>
              <a:t>th</a:t>
            </a:r>
            <a:r>
              <a:rPr lang="en-GB" altLang="en-US" sz="1400" dirty="0"/>
              <a:t> ed. Basingstoke: Palgrave Macmillan</a:t>
            </a:r>
          </a:p>
          <a:p>
            <a:pPr>
              <a:lnSpc>
                <a:spcPct val="90000"/>
              </a:lnSpc>
            </a:pPr>
            <a:r>
              <a:rPr lang="en-GB" altLang="en-US" sz="1400" dirty="0"/>
              <a:t>CIPD: numerous factsheets and reports available for the CIPD website at </a:t>
            </a:r>
            <a:r>
              <a:rPr lang="en-GB" altLang="en-US" sz="1400" dirty="0">
                <a:hlinkClick r:id="rId3"/>
              </a:rPr>
              <a:t>www.cipd.co.uk</a:t>
            </a:r>
            <a:r>
              <a:rPr lang="en-GB" altLang="en-US" sz="1400" dirty="0"/>
              <a:t>, including </a:t>
            </a:r>
            <a:r>
              <a:rPr lang="en-GB" altLang="en-US" sz="1400" i="1" dirty="0"/>
              <a:t>Could do better? Assessing what works in performance management</a:t>
            </a:r>
            <a:r>
              <a:rPr lang="en-GB" altLang="en-US" sz="1400" dirty="0"/>
              <a:t>.</a:t>
            </a:r>
          </a:p>
          <a:p>
            <a:pPr>
              <a:lnSpc>
                <a:spcPct val="90000"/>
              </a:lnSpc>
            </a:pPr>
            <a:r>
              <a:rPr lang="en-GB" altLang="en-US" sz="1400" dirty="0"/>
              <a:t>Henderson, I. (2010) Human Resource Management for MBA Students. London: CIPD</a:t>
            </a:r>
          </a:p>
          <a:p>
            <a:pPr>
              <a:lnSpc>
                <a:spcPct val="90000"/>
              </a:lnSpc>
            </a:pPr>
            <a:r>
              <a:rPr lang="en-US" altLang="en-US" sz="1400" dirty="0"/>
              <a:t>Kaplan, R. S. and Norton, D. P. (1992) ‘The Balanced Scorecard--Measures That Drive Performance’, </a:t>
            </a:r>
            <a:r>
              <a:rPr lang="en-US" altLang="en-US" sz="1400" i="1" dirty="0"/>
              <a:t>Harvard Business Review</a:t>
            </a:r>
            <a:r>
              <a:rPr lang="en-US" altLang="en-US" sz="1400" dirty="0"/>
              <a:t>, 70(1), pp. 71–79. Available at: http://0-search.ebscohost.com.emu.londonmet.ac.uk/login.aspx?direct=true&amp;db=bth&amp;AN=9205181862&amp;site=ehost-live (Accessed: 31 March 2020).</a:t>
            </a:r>
            <a:endParaRPr lang="en-GB" altLang="en-US" sz="1400" dirty="0"/>
          </a:p>
          <a:p>
            <a:pPr>
              <a:lnSpc>
                <a:spcPct val="90000"/>
              </a:lnSpc>
            </a:pPr>
            <a:r>
              <a:rPr lang="en-GB" altLang="en-US" sz="1400" dirty="0"/>
              <a:t>Purcell, J., </a:t>
            </a:r>
            <a:r>
              <a:rPr lang="en-GB" altLang="en-US" sz="1400" dirty="0" err="1"/>
              <a:t>Kinnie</a:t>
            </a:r>
            <a:r>
              <a:rPr lang="en-GB" altLang="en-US" sz="1400" dirty="0"/>
              <a:t>, N., Hutchinson, S., Raylon, B. and Swart, J (2003). Understanding the People and Performance Link: Unlocking the Black Box. London: CIPD.</a:t>
            </a:r>
          </a:p>
          <a:p>
            <a:pPr>
              <a:lnSpc>
                <a:spcPct val="90000"/>
              </a:lnSpc>
            </a:pPr>
            <a:r>
              <a:rPr lang="en-GB" altLang="en-US" sz="1400" dirty="0"/>
              <a:t>Watson, G. and </a:t>
            </a:r>
            <a:r>
              <a:rPr lang="en-GB" altLang="en-US" sz="1400" dirty="0" err="1"/>
              <a:t>Reissner</a:t>
            </a:r>
            <a:r>
              <a:rPr lang="en-GB" altLang="en-US" sz="1400" dirty="0"/>
              <a:t>, S. (2014) Developing Skills for Business Leadership. London: CIPD</a:t>
            </a:r>
          </a:p>
        </p:txBody>
      </p:sp>
      <p:pic>
        <p:nvPicPr>
          <p:cNvPr id="79877" name="Picture 79876" descr="Books on a shelf">
            <a:extLst>
              <a:ext uri="{FF2B5EF4-FFF2-40B4-BE49-F238E27FC236}">
                <a16:creationId xmlns:a16="http://schemas.microsoft.com/office/drawing/2014/main" id="{3781A208-26EF-A456-DD9C-080682242CC6}"/>
              </a:ext>
            </a:extLst>
          </p:cNvPr>
          <p:cNvPicPr>
            <a:picLocks noChangeAspect="1"/>
          </p:cNvPicPr>
          <p:nvPr/>
        </p:nvPicPr>
        <p:blipFill>
          <a:blip r:embed="rId4">
            <a:extLst>
              <a:ext uri="{28A0092B-C50C-407E-A947-70E740481C1C}">
                <a14:useLocalDpi xmlns:a14="http://schemas.microsoft.com/office/drawing/2010/main" val="0"/>
              </a:ext>
            </a:extLst>
          </a:blip>
          <a:srcRect l="24135" r="24135"/>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D024CF10-B14B-B023-805D-A65DD07D5DE7}"/>
              </a:ext>
            </a:extLst>
          </p:cNvPr>
          <p:cNvSpPr>
            <a:spLocks noGrp="1" noChangeArrowheads="1"/>
          </p:cNvSpPr>
          <p:nvPr>
            <p:ph type="body" idx="1"/>
          </p:nvPr>
        </p:nvSpPr>
        <p:spPr>
          <a:xfrm>
            <a:off x="609600" y="1600201"/>
            <a:ext cx="7646640" cy="4525963"/>
          </a:xfrm>
        </p:spPr>
        <p:txBody>
          <a:bodyPr/>
          <a:lstStyle/>
          <a:p>
            <a:pPr eaLnBrk="1" hangingPunct="1">
              <a:lnSpc>
                <a:spcPct val="90000"/>
              </a:lnSpc>
              <a:buFontTx/>
              <a:buNone/>
            </a:pPr>
            <a:r>
              <a:rPr lang="en-GB" altLang="en-US" dirty="0"/>
              <a:t>			</a:t>
            </a:r>
            <a:endParaRPr lang="en-GB" altLang="en-US" sz="1800" dirty="0"/>
          </a:p>
          <a:p>
            <a:pPr eaLnBrk="1" hangingPunct="1">
              <a:lnSpc>
                <a:spcPct val="90000"/>
              </a:lnSpc>
              <a:buFontTx/>
              <a:buNone/>
            </a:pPr>
            <a:endParaRPr lang="en-GB" altLang="en-US" sz="1800" dirty="0"/>
          </a:p>
          <a:p>
            <a:pPr eaLnBrk="1" hangingPunct="1">
              <a:lnSpc>
                <a:spcPct val="90000"/>
              </a:lnSpc>
              <a:buFontTx/>
              <a:buNone/>
            </a:pPr>
            <a:r>
              <a:rPr lang="en-GB" altLang="en-US" sz="1800" dirty="0"/>
              <a:t>		    		</a:t>
            </a:r>
          </a:p>
          <a:p>
            <a:pPr eaLnBrk="1" hangingPunct="1">
              <a:lnSpc>
                <a:spcPct val="90000"/>
              </a:lnSpc>
              <a:buFontTx/>
              <a:buNone/>
            </a:pPr>
            <a:endParaRPr lang="en-GB" altLang="en-US" sz="1800" dirty="0"/>
          </a:p>
          <a:p>
            <a:pPr eaLnBrk="1" hangingPunct="1">
              <a:lnSpc>
                <a:spcPct val="90000"/>
              </a:lnSpc>
              <a:buFontTx/>
              <a:buNone/>
            </a:pPr>
            <a:endParaRPr lang="en-GB" altLang="en-US" sz="1800" dirty="0"/>
          </a:p>
          <a:p>
            <a:pPr eaLnBrk="1" hangingPunct="1">
              <a:lnSpc>
                <a:spcPct val="90000"/>
              </a:lnSpc>
              <a:buFontTx/>
              <a:buNone/>
            </a:pPr>
            <a:endParaRPr lang="en-GB" altLang="en-US" sz="1800" dirty="0"/>
          </a:p>
          <a:p>
            <a:pPr eaLnBrk="1" hangingPunct="1">
              <a:lnSpc>
                <a:spcPct val="90000"/>
              </a:lnSpc>
              <a:buFontTx/>
              <a:buNone/>
            </a:pPr>
            <a:r>
              <a:rPr lang="en-GB" altLang="en-US" sz="1800" dirty="0"/>
              <a:t>							</a:t>
            </a:r>
          </a:p>
          <a:p>
            <a:pPr eaLnBrk="1" hangingPunct="1">
              <a:lnSpc>
                <a:spcPct val="90000"/>
              </a:lnSpc>
              <a:buFontTx/>
              <a:buNone/>
            </a:pPr>
            <a:endParaRPr lang="en-GB" altLang="en-US" sz="1800" dirty="0"/>
          </a:p>
          <a:p>
            <a:pPr eaLnBrk="1" hangingPunct="1">
              <a:lnSpc>
                <a:spcPct val="90000"/>
              </a:lnSpc>
              <a:buFontTx/>
              <a:buNone/>
            </a:pPr>
            <a:endParaRPr lang="en-GB" altLang="en-US" sz="1800" dirty="0"/>
          </a:p>
          <a:p>
            <a:pPr eaLnBrk="1" hangingPunct="1">
              <a:lnSpc>
                <a:spcPct val="90000"/>
              </a:lnSpc>
              <a:buFontTx/>
              <a:buNone/>
            </a:pPr>
            <a:r>
              <a:rPr lang="en-GB" altLang="en-US" sz="1800" dirty="0"/>
              <a:t>		  		</a:t>
            </a:r>
          </a:p>
          <a:p>
            <a:pPr eaLnBrk="1" hangingPunct="1">
              <a:lnSpc>
                <a:spcPct val="90000"/>
              </a:lnSpc>
              <a:buFontTx/>
              <a:buNone/>
            </a:pPr>
            <a:r>
              <a:rPr lang="en-GB" altLang="en-US" sz="1800" dirty="0"/>
              <a:t>				</a:t>
            </a:r>
            <a:endParaRPr lang="en-US" altLang="en-US" sz="1800" dirty="0"/>
          </a:p>
        </p:txBody>
      </p:sp>
      <p:sp>
        <p:nvSpPr>
          <p:cNvPr id="10242" name="Rectangle 2">
            <a:extLst>
              <a:ext uri="{FF2B5EF4-FFF2-40B4-BE49-F238E27FC236}">
                <a16:creationId xmlns:a16="http://schemas.microsoft.com/office/drawing/2014/main" id="{599268EC-963E-DD5F-A7DD-A81E584C4428}"/>
              </a:ext>
            </a:extLst>
          </p:cNvPr>
          <p:cNvSpPr>
            <a:spLocks noGrp="1" noChangeArrowheads="1"/>
          </p:cNvSpPr>
          <p:nvPr>
            <p:ph type="title"/>
          </p:nvPr>
        </p:nvSpPr>
        <p:spPr/>
        <p:txBody>
          <a:bodyPr/>
          <a:lstStyle/>
          <a:p>
            <a:pPr eaLnBrk="1" hangingPunct="1"/>
            <a:r>
              <a:rPr lang="en-GB" altLang="en-US" sz="4000"/>
              <a:t>Ulrich’s (1997) Four Roles of HR Professionals</a:t>
            </a:r>
            <a:endParaRPr lang="en-US" altLang="en-US" sz="4000"/>
          </a:p>
        </p:txBody>
      </p:sp>
      <p:sp>
        <p:nvSpPr>
          <p:cNvPr id="10244" name="Line 5">
            <a:extLst>
              <a:ext uri="{FF2B5EF4-FFF2-40B4-BE49-F238E27FC236}">
                <a16:creationId xmlns:a16="http://schemas.microsoft.com/office/drawing/2014/main" id="{5318E98D-7AC2-F7BF-52AA-DC593E9455EB}"/>
              </a:ext>
            </a:extLst>
          </p:cNvPr>
          <p:cNvSpPr>
            <a:spLocks noChangeShapeType="1"/>
          </p:cNvSpPr>
          <p:nvPr/>
        </p:nvSpPr>
        <p:spPr bwMode="auto">
          <a:xfrm>
            <a:off x="4583832" y="2204864"/>
            <a:ext cx="0" cy="3455987"/>
          </a:xfrm>
          <a:prstGeom prst="line">
            <a:avLst/>
          </a:prstGeom>
          <a:noFill/>
          <a:ln w="9525">
            <a:solidFill>
              <a:schemeClr val="tx1"/>
            </a:solidFill>
            <a:round/>
            <a:headEnd type="triangle"/>
            <a:tailEnd type="triangle"/>
          </a:ln>
          <a:extLst>
            <a:ext uri="{909E8E84-426E-40DD-AFC4-6F175D3DCCD1}">
              <a14:hiddenFill xmlns:a14="http://schemas.microsoft.com/office/drawing/2010/main">
                <a:noFill/>
              </a14:hiddenFill>
            </a:ext>
          </a:extLst>
        </p:spPr>
        <p:txBody>
          <a:bodyPr/>
          <a:lstStyle/>
          <a:p>
            <a:endParaRPr lang="en-GB"/>
          </a:p>
        </p:txBody>
      </p:sp>
      <p:sp>
        <p:nvSpPr>
          <p:cNvPr id="10245" name="Line 6">
            <a:extLst>
              <a:ext uri="{FF2B5EF4-FFF2-40B4-BE49-F238E27FC236}">
                <a16:creationId xmlns:a16="http://schemas.microsoft.com/office/drawing/2014/main" id="{9D6B4ECC-DDE7-AD2F-B699-D18E2AA1B382}"/>
              </a:ext>
            </a:extLst>
          </p:cNvPr>
          <p:cNvSpPr>
            <a:spLocks noChangeShapeType="1"/>
          </p:cNvSpPr>
          <p:nvPr/>
        </p:nvSpPr>
        <p:spPr bwMode="auto">
          <a:xfrm>
            <a:off x="2027548" y="3895129"/>
            <a:ext cx="5112568" cy="0"/>
          </a:xfrm>
          <a:prstGeom prst="line">
            <a:avLst/>
          </a:prstGeom>
          <a:noFill/>
          <a:ln w="9525">
            <a:solidFill>
              <a:schemeClr val="tx1"/>
            </a:solidFill>
            <a:round/>
            <a:headEnd type="triangle"/>
            <a:tailEnd type="triangle"/>
          </a:ln>
          <a:extLst>
            <a:ext uri="{909E8E84-426E-40DD-AFC4-6F175D3DCCD1}">
              <a14:hiddenFill xmlns:a14="http://schemas.microsoft.com/office/drawing/2010/main">
                <a:noFill/>
              </a14:hiddenFill>
            </a:ext>
          </a:extLst>
        </p:spPr>
        <p:txBody>
          <a:bodyPr/>
          <a:lstStyle/>
          <a:p>
            <a:endParaRPr lang="en-GB"/>
          </a:p>
        </p:txBody>
      </p:sp>
      <p:sp>
        <p:nvSpPr>
          <p:cNvPr id="2" name="TextBox 1">
            <a:extLst>
              <a:ext uri="{FF2B5EF4-FFF2-40B4-BE49-F238E27FC236}">
                <a16:creationId xmlns:a16="http://schemas.microsoft.com/office/drawing/2014/main" id="{1642051B-861E-1A11-0DAC-25CD10C19A4A}"/>
              </a:ext>
            </a:extLst>
          </p:cNvPr>
          <p:cNvSpPr txBox="1"/>
          <p:nvPr/>
        </p:nvSpPr>
        <p:spPr>
          <a:xfrm>
            <a:off x="7376941" y="3710463"/>
            <a:ext cx="1638683" cy="369332"/>
          </a:xfrm>
          <a:prstGeom prst="rect">
            <a:avLst/>
          </a:prstGeom>
          <a:noFill/>
        </p:spPr>
        <p:txBody>
          <a:bodyPr wrap="square" rtlCol="0">
            <a:spAutoFit/>
          </a:bodyPr>
          <a:lstStyle/>
          <a:p>
            <a:r>
              <a:rPr lang="en-GB" i="1" dirty="0"/>
              <a:t>People</a:t>
            </a:r>
          </a:p>
        </p:txBody>
      </p:sp>
      <p:sp>
        <p:nvSpPr>
          <p:cNvPr id="3" name="TextBox 2">
            <a:extLst>
              <a:ext uri="{FF2B5EF4-FFF2-40B4-BE49-F238E27FC236}">
                <a16:creationId xmlns:a16="http://schemas.microsoft.com/office/drawing/2014/main" id="{499AE427-A372-1980-A413-1241A909C1F3}"/>
              </a:ext>
            </a:extLst>
          </p:cNvPr>
          <p:cNvSpPr txBox="1"/>
          <p:nvPr/>
        </p:nvSpPr>
        <p:spPr>
          <a:xfrm>
            <a:off x="3539716" y="1579367"/>
            <a:ext cx="2088232" cy="646331"/>
          </a:xfrm>
          <a:prstGeom prst="rect">
            <a:avLst/>
          </a:prstGeom>
          <a:noFill/>
        </p:spPr>
        <p:txBody>
          <a:bodyPr wrap="square" rtlCol="0">
            <a:spAutoFit/>
          </a:bodyPr>
          <a:lstStyle/>
          <a:p>
            <a:pPr algn="ctr"/>
            <a:r>
              <a:rPr lang="en-GB" i="1" dirty="0"/>
              <a:t>Future/ strategic focus</a:t>
            </a:r>
          </a:p>
        </p:txBody>
      </p:sp>
      <p:sp>
        <p:nvSpPr>
          <p:cNvPr id="4" name="TextBox 3">
            <a:extLst>
              <a:ext uri="{FF2B5EF4-FFF2-40B4-BE49-F238E27FC236}">
                <a16:creationId xmlns:a16="http://schemas.microsoft.com/office/drawing/2014/main" id="{9ED1012D-A583-2B4A-9021-243ED0DC7414}"/>
              </a:ext>
            </a:extLst>
          </p:cNvPr>
          <p:cNvSpPr txBox="1"/>
          <p:nvPr/>
        </p:nvSpPr>
        <p:spPr>
          <a:xfrm>
            <a:off x="3359696" y="5712489"/>
            <a:ext cx="2448272" cy="646331"/>
          </a:xfrm>
          <a:prstGeom prst="rect">
            <a:avLst/>
          </a:prstGeom>
          <a:noFill/>
        </p:spPr>
        <p:txBody>
          <a:bodyPr wrap="square" rtlCol="0">
            <a:spAutoFit/>
          </a:bodyPr>
          <a:lstStyle/>
          <a:p>
            <a:pPr algn="ctr"/>
            <a:r>
              <a:rPr lang="en-GB" i="1" dirty="0"/>
              <a:t>Day to day /operational focus</a:t>
            </a:r>
          </a:p>
        </p:txBody>
      </p:sp>
      <p:cxnSp>
        <p:nvCxnSpPr>
          <p:cNvPr id="6" name="Straight Arrow Connector 5">
            <a:extLst>
              <a:ext uri="{FF2B5EF4-FFF2-40B4-BE49-F238E27FC236}">
                <a16:creationId xmlns:a16="http://schemas.microsoft.com/office/drawing/2014/main" id="{5CBD4106-CDEB-975F-EF2E-D26E3E4CC6AE}"/>
              </a:ext>
            </a:extLst>
          </p:cNvPr>
          <p:cNvCxnSpPr/>
          <p:nvPr/>
        </p:nvCxnSpPr>
        <p:spPr>
          <a:xfrm>
            <a:off x="4871864" y="3284984"/>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052759-4EFE-31BB-5E05-30207060EEBA}"/>
              </a:ext>
            </a:extLst>
          </p:cNvPr>
          <p:cNvSpPr txBox="1"/>
          <p:nvPr/>
        </p:nvSpPr>
        <p:spPr>
          <a:xfrm>
            <a:off x="729254" y="3680763"/>
            <a:ext cx="1638683" cy="369332"/>
          </a:xfrm>
          <a:prstGeom prst="rect">
            <a:avLst/>
          </a:prstGeom>
          <a:noFill/>
        </p:spPr>
        <p:txBody>
          <a:bodyPr wrap="square" rtlCol="0">
            <a:spAutoFit/>
          </a:bodyPr>
          <a:lstStyle/>
          <a:p>
            <a:r>
              <a:rPr lang="en-GB" i="1" dirty="0"/>
              <a:t>Processes</a:t>
            </a:r>
          </a:p>
        </p:txBody>
      </p:sp>
      <p:sp>
        <p:nvSpPr>
          <p:cNvPr id="9" name="TextBox 8">
            <a:extLst>
              <a:ext uri="{FF2B5EF4-FFF2-40B4-BE49-F238E27FC236}">
                <a16:creationId xmlns:a16="http://schemas.microsoft.com/office/drawing/2014/main" id="{1544ADE5-3E21-8213-D60E-51547D5B337E}"/>
              </a:ext>
            </a:extLst>
          </p:cNvPr>
          <p:cNvSpPr txBox="1"/>
          <p:nvPr/>
        </p:nvSpPr>
        <p:spPr>
          <a:xfrm>
            <a:off x="5276658" y="4364315"/>
            <a:ext cx="1638683" cy="646331"/>
          </a:xfrm>
          <a:prstGeom prst="rect">
            <a:avLst/>
          </a:prstGeom>
          <a:solidFill>
            <a:schemeClr val="accent5">
              <a:lumMod val="90000"/>
            </a:schemeClr>
          </a:solidFill>
        </p:spPr>
        <p:txBody>
          <a:bodyPr wrap="square" rtlCol="0">
            <a:spAutoFit/>
          </a:bodyPr>
          <a:lstStyle/>
          <a:p>
            <a:pPr algn="ctr"/>
            <a:r>
              <a:rPr lang="en-GB" dirty="0"/>
              <a:t>Employee Champion</a:t>
            </a:r>
          </a:p>
        </p:txBody>
      </p:sp>
      <p:sp>
        <p:nvSpPr>
          <p:cNvPr id="10" name="TextBox 9">
            <a:extLst>
              <a:ext uri="{FF2B5EF4-FFF2-40B4-BE49-F238E27FC236}">
                <a16:creationId xmlns:a16="http://schemas.microsoft.com/office/drawing/2014/main" id="{51CF0F76-EE57-E36A-DDFA-E0AF688C5CE4}"/>
              </a:ext>
            </a:extLst>
          </p:cNvPr>
          <p:cNvSpPr txBox="1"/>
          <p:nvPr/>
        </p:nvSpPr>
        <p:spPr>
          <a:xfrm>
            <a:off x="2252324" y="4345761"/>
            <a:ext cx="1638683" cy="646331"/>
          </a:xfrm>
          <a:prstGeom prst="rect">
            <a:avLst/>
          </a:prstGeom>
          <a:solidFill>
            <a:schemeClr val="accent5">
              <a:lumMod val="90000"/>
            </a:schemeClr>
          </a:solidFill>
        </p:spPr>
        <p:txBody>
          <a:bodyPr wrap="square" rtlCol="0">
            <a:spAutoFit/>
          </a:bodyPr>
          <a:lstStyle/>
          <a:p>
            <a:pPr algn="ctr"/>
            <a:r>
              <a:rPr lang="en-GB" dirty="0"/>
              <a:t>Administrative expert</a:t>
            </a:r>
          </a:p>
        </p:txBody>
      </p:sp>
      <p:sp>
        <p:nvSpPr>
          <p:cNvPr id="11" name="TextBox 10">
            <a:extLst>
              <a:ext uri="{FF2B5EF4-FFF2-40B4-BE49-F238E27FC236}">
                <a16:creationId xmlns:a16="http://schemas.microsoft.com/office/drawing/2014/main" id="{45AE195E-294A-2E64-A2D8-A668479085A5}"/>
              </a:ext>
            </a:extLst>
          </p:cNvPr>
          <p:cNvSpPr txBox="1"/>
          <p:nvPr/>
        </p:nvSpPr>
        <p:spPr>
          <a:xfrm>
            <a:off x="2297074" y="2604084"/>
            <a:ext cx="1638683" cy="646331"/>
          </a:xfrm>
          <a:prstGeom prst="rect">
            <a:avLst/>
          </a:prstGeom>
          <a:solidFill>
            <a:schemeClr val="accent5">
              <a:lumMod val="90000"/>
            </a:schemeClr>
          </a:solidFill>
        </p:spPr>
        <p:txBody>
          <a:bodyPr wrap="square" rtlCol="0">
            <a:spAutoFit/>
          </a:bodyPr>
          <a:lstStyle/>
          <a:p>
            <a:pPr algn="ctr"/>
            <a:r>
              <a:rPr lang="en-GB" dirty="0"/>
              <a:t>Strategic Partner</a:t>
            </a:r>
          </a:p>
        </p:txBody>
      </p:sp>
      <p:sp>
        <p:nvSpPr>
          <p:cNvPr id="12" name="TextBox 11">
            <a:extLst>
              <a:ext uri="{FF2B5EF4-FFF2-40B4-BE49-F238E27FC236}">
                <a16:creationId xmlns:a16="http://schemas.microsoft.com/office/drawing/2014/main" id="{393B27BF-9896-8BE0-8B2F-BFC75F48D406}"/>
              </a:ext>
            </a:extLst>
          </p:cNvPr>
          <p:cNvSpPr txBox="1"/>
          <p:nvPr/>
        </p:nvSpPr>
        <p:spPr>
          <a:xfrm>
            <a:off x="5276657" y="2622929"/>
            <a:ext cx="1638683" cy="646331"/>
          </a:xfrm>
          <a:prstGeom prst="rect">
            <a:avLst/>
          </a:prstGeom>
          <a:solidFill>
            <a:schemeClr val="accent5">
              <a:lumMod val="90000"/>
            </a:schemeClr>
          </a:solidFill>
        </p:spPr>
        <p:txBody>
          <a:bodyPr wrap="square" rtlCol="0">
            <a:spAutoFit/>
          </a:bodyPr>
          <a:lstStyle/>
          <a:p>
            <a:pPr algn="ctr"/>
            <a:r>
              <a:rPr lang="en-GB" dirty="0"/>
              <a:t>Change  agent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7" name="Rectangle 430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a:extLst>
              <a:ext uri="{FF2B5EF4-FFF2-40B4-BE49-F238E27FC236}">
                <a16:creationId xmlns:a16="http://schemas.microsoft.com/office/drawing/2014/main" id="{24AEF1B8-F73F-DD22-9ED0-79BEF3B86034}"/>
              </a:ext>
            </a:extLst>
          </p:cNvPr>
          <p:cNvSpPr>
            <a:spLocks noGrp="1" noChangeArrowheads="1"/>
          </p:cNvSpPr>
          <p:nvPr>
            <p:ph type="title"/>
          </p:nvPr>
        </p:nvSpPr>
        <p:spPr>
          <a:xfrm>
            <a:off x="836679" y="723898"/>
            <a:ext cx="6002110" cy="1495425"/>
          </a:xfrm>
        </p:spPr>
        <p:txBody>
          <a:bodyPr>
            <a:normAutofit/>
          </a:bodyPr>
          <a:lstStyle/>
          <a:p>
            <a:pPr eaLnBrk="1" hangingPunct="1"/>
            <a:r>
              <a:rPr lang="en-GB" altLang="en-US" sz="4000"/>
              <a:t>What is Performance?</a:t>
            </a:r>
            <a:endParaRPr lang="en-US" altLang="en-US" sz="4000"/>
          </a:p>
        </p:txBody>
      </p:sp>
      <p:sp>
        <p:nvSpPr>
          <p:cNvPr id="43011" name="Rectangle 3">
            <a:extLst>
              <a:ext uri="{FF2B5EF4-FFF2-40B4-BE49-F238E27FC236}">
                <a16:creationId xmlns:a16="http://schemas.microsoft.com/office/drawing/2014/main" id="{DE9BBD87-D1C0-B313-3356-752C3A0F69D0}"/>
              </a:ext>
            </a:extLst>
          </p:cNvPr>
          <p:cNvSpPr>
            <a:spLocks noGrp="1" noChangeArrowheads="1"/>
          </p:cNvSpPr>
          <p:nvPr>
            <p:ph type="body" idx="1"/>
          </p:nvPr>
        </p:nvSpPr>
        <p:spPr>
          <a:xfrm>
            <a:off x="836680" y="2405067"/>
            <a:ext cx="6002110" cy="3729034"/>
          </a:xfrm>
        </p:spPr>
        <p:txBody>
          <a:bodyPr>
            <a:normAutofit lnSpcReduction="10000"/>
          </a:bodyPr>
          <a:lstStyle/>
          <a:p>
            <a:pPr eaLnBrk="1" hangingPunct="1">
              <a:lnSpc>
                <a:spcPct val="90000"/>
              </a:lnSpc>
              <a:defRPr/>
            </a:pPr>
            <a:r>
              <a:rPr lang="en-GB" altLang="en-US" sz="1700" dirty="0"/>
              <a:t>‘the outcomes of work’ or ‘a record of a person’s accomplishment’ (</a:t>
            </a:r>
            <a:r>
              <a:rPr lang="en-GB" altLang="en-US" sz="1700" dirty="0" err="1"/>
              <a:t>Bernadin</a:t>
            </a:r>
            <a:r>
              <a:rPr lang="en-GB" altLang="en-US" sz="1700" dirty="0"/>
              <a:t> et al, 1995) and Kane, 1996)</a:t>
            </a:r>
          </a:p>
          <a:p>
            <a:pPr marL="0" indent="0" eaLnBrk="1" hangingPunct="1">
              <a:lnSpc>
                <a:spcPct val="90000"/>
              </a:lnSpc>
              <a:buNone/>
              <a:defRPr/>
            </a:pPr>
            <a:endParaRPr lang="en-GB" altLang="en-US" sz="1700" dirty="0"/>
          </a:p>
          <a:p>
            <a:pPr marL="0" indent="0" eaLnBrk="1" hangingPunct="1">
              <a:lnSpc>
                <a:spcPct val="90000"/>
              </a:lnSpc>
              <a:buNone/>
              <a:defRPr/>
            </a:pPr>
            <a:r>
              <a:rPr lang="en-GB" altLang="en-US" sz="1700" dirty="0"/>
              <a:t>Or alternatively</a:t>
            </a:r>
          </a:p>
          <a:p>
            <a:pPr eaLnBrk="1" hangingPunct="1">
              <a:lnSpc>
                <a:spcPct val="90000"/>
              </a:lnSpc>
              <a:defRPr/>
            </a:pPr>
            <a:endParaRPr lang="en-GB" altLang="en-US" sz="1700" dirty="0"/>
          </a:p>
          <a:p>
            <a:pPr eaLnBrk="1" hangingPunct="1">
              <a:lnSpc>
                <a:spcPct val="90000"/>
              </a:lnSpc>
              <a:defRPr/>
            </a:pPr>
            <a:r>
              <a:rPr lang="en-GB" altLang="en-US" sz="1700" dirty="0"/>
              <a:t>‘the ways in which organizations, teams and individuals get work done’ (Campbell, 1990)</a:t>
            </a:r>
          </a:p>
          <a:p>
            <a:pPr marL="0" indent="0" eaLnBrk="1" hangingPunct="1">
              <a:lnSpc>
                <a:spcPct val="90000"/>
              </a:lnSpc>
              <a:buNone/>
              <a:defRPr/>
            </a:pPr>
            <a:endParaRPr lang="en-GB" altLang="en-US" sz="1700" dirty="0"/>
          </a:p>
          <a:p>
            <a:pPr marL="0" indent="0" eaLnBrk="1" hangingPunct="1">
              <a:lnSpc>
                <a:spcPct val="90000"/>
              </a:lnSpc>
              <a:buNone/>
              <a:defRPr/>
            </a:pPr>
            <a:r>
              <a:rPr lang="en-GB" altLang="en-US" sz="1700" dirty="0"/>
              <a:t>Or maybe a combination of outcomes and behaviours:</a:t>
            </a:r>
          </a:p>
          <a:p>
            <a:pPr marL="0" indent="0" eaLnBrk="1" hangingPunct="1">
              <a:lnSpc>
                <a:spcPct val="90000"/>
              </a:lnSpc>
              <a:buNone/>
              <a:defRPr/>
            </a:pPr>
            <a:endParaRPr lang="en-GB" altLang="en-US" sz="1700" dirty="0"/>
          </a:p>
          <a:p>
            <a:pPr marL="0" indent="0" eaLnBrk="1" hangingPunct="1">
              <a:lnSpc>
                <a:spcPct val="90000"/>
              </a:lnSpc>
              <a:buNone/>
              <a:defRPr/>
            </a:pPr>
            <a:r>
              <a:rPr lang="en-GB" altLang="en-US" sz="1700" dirty="0"/>
              <a:t>‘Performance means both behaviours and results … behaviours are also outcomes in their own right – the product of mental and physical effort applied to tasks – and can be judged apart from results’ (Brumbach, 1998 in Armstrong, 2012)</a:t>
            </a:r>
            <a:endParaRPr lang="en-US" altLang="en-US" sz="1700" dirty="0"/>
          </a:p>
          <a:p>
            <a:pPr lvl="1" eaLnBrk="1" hangingPunct="1">
              <a:lnSpc>
                <a:spcPct val="90000"/>
              </a:lnSpc>
              <a:buFontTx/>
              <a:buNone/>
              <a:defRPr/>
            </a:pPr>
            <a:endParaRPr lang="en-GB" altLang="en-US" sz="1700" dirty="0">
              <a:latin typeface="Lucida Sans" panose="020B0602030504020204" pitchFamily="34" charset="0"/>
            </a:endParaRPr>
          </a:p>
        </p:txBody>
      </p:sp>
      <p:pic>
        <p:nvPicPr>
          <p:cNvPr id="43013" name="Picture 43012" descr="Large skydiving group mid-air">
            <a:extLst>
              <a:ext uri="{FF2B5EF4-FFF2-40B4-BE49-F238E27FC236}">
                <a16:creationId xmlns:a16="http://schemas.microsoft.com/office/drawing/2014/main" id="{687839F9-57F6-1CDD-929A-1BB55A273746}"/>
              </a:ext>
            </a:extLst>
          </p:cNvPr>
          <p:cNvPicPr>
            <a:picLocks noChangeAspect="1"/>
          </p:cNvPicPr>
          <p:nvPr/>
        </p:nvPicPr>
        <p:blipFill rotWithShape="1">
          <a:blip r:embed="rId3"/>
          <a:srcRect l="26378" r="25210"/>
          <a:stretch/>
        </p:blipFill>
        <p:spPr>
          <a:xfrm>
            <a:off x="7199440" y="10"/>
            <a:ext cx="4992560" cy="6857990"/>
          </a:xfrm>
          <a:prstGeom prst="rect">
            <a:avLst/>
          </a:prstGeom>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7" name="Rectangle 430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a:extLst>
              <a:ext uri="{FF2B5EF4-FFF2-40B4-BE49-F238E27FC236}">
                <a16:creationId xmlns:a16="http://schemas.microsoft.com/office/drawing/2014/main" id="{D6D9DC71-4A30-3F6B-DA19-947241A363A8}"/>
              </a:ext>
            </a:extLst>
          </p:cNvPr>
          <p:cNvSpPr>
            <a:spLocks noGrp="1" noChangeArrowheads="1"/>
          </p:cNvSpPr>
          <p:nvPr>
            <p:ph type="title"/>
          </p:nvPr>
        </p:nvSpPr>
        <p:spPr>
          <a:xfrm>
            <a:off x="836679" y="723898"/>
            <a:ext cx="6002110" cy="1495425"/>
          </a:xfrm>
        </p:spPr>
        <p:txBody>
          <a:bodyPr>
            <a:normAutofit/>
          </a:bodyPr>
          <a:lstStyle/>
          <a:p>
            <a:pPr eaLnBrk="1" hangingPunct="1"/>
            <a:r>
              <a:rPr lang="en-GB" altLang="en-US" sz="3700"/>
              <a:t>What are the components of Performance?</a:t>
            </a:r>
            <a:endParaRPr lang="en-US" altLang="en-US" sz="3700"/>
          </a:p>
        </p:txBody>
      </p:sp>
      <p:sp>
        <p:nvSpPr>
          <p:cNvPr id="43011" name="Rectangle 3">
            <a:extLst>
              <a:ext uri="{FF2B5EF4-FFF2-40B4-BE49-F238E27FC236}">
                <a16:creationId xmlns:a16="http://schemas.microsoft.com/office/drawing/2014/main" id="{D45EB9FC-BF60-1062-626E-BB110998EFF0}"/>
              </a:ext>
            </a:extLst>
          </p:cNvPr>
          <p:cNvSpPr>
            <a:spLocks noGrp="1" noChangeArrowheads="1"/>
          </p:cNvSpPr>
          <p:nvPr>
            <p:ph type="body" idx="1"/>
          </p:nvPr>
        </p:nvSpPr>
        <p:spPr>
          <a:xfrm>
            <a:off x="836680" y="2405067"/>
            <a:ext cx="6002110" cy="3729034"/>
          </a:xfrm>
        </p:spPr>
        <p:txBody>
          <a:bodyPr>
            <a:normAutofit/>
          </a:bodyPr>
          <a:lstStyle/>
          <a:p>
            <a:pPr eaLnBrk="1" hangingPunct="1">
              <a:defRPr/>
            </a:pPr>
            <a:r>
              <a:rPr lang="en-GB" altLang="en-US" sz="2000" dirty="0"/>
              <a:t>Job-specific task proficiency</a:t>
            </a:r>
          </a:p>
          <a:p>
            <a:pPr eaLnBrk="1" hangingPunct="1">
              <a:defRPr/>
            </a:pPr>
            <a:r>
              <a:rPr lang="en-GB" altLang="en-US" sz="2000" dirty="0"/>
              <a:t>Non-job specific task proficiency (e.g. Organizational Citizenship Behaviour)</a:t>
            </a:r>
          </a:p>
          <a:p>
            <a:pPr eaLnBrk="1" hangingPunct="1">
              <a:defRPr/>
            </a:pPr>
            <a:r>
              <a:rPr lang="en-GB" altLang="en-US" sz="2000" dirty="0"/>
              <a:t>Written and oral communication proficiency</a:t>
            </a:r>
          </a:p>
          <a:p>
            <a:pPr eaLnBrk="1" hangingPunct="1">
              <a:defRPr/>
            </a:pPr>
            <a:r>
              <a:rPr lang="en-GB" altLang="en-US" sz="2000" dirty="0"/>
              <a:t>Demonstration of effort</a:t>
            </a:r>
          </a:p>
          <a:p>
            <a:pPr eaLnBrk="1" hangingPunct="1">
              <a:defRPr/>
            </a:pPr>
            <a:r>
              <a:rPr lang="en-GB" altLang="en-US" sz="2000" dirty="0"/>
              <a:t>Maintenance of personal discipline</a:t>
            </a:r>
          </a:p>
          <a:p>
            <a:pPr eaLnBrk="1" hangingPunct="1">
              <a:defRPr/>
            </a:pPr>
            <a:r>
              <a:rPr lang="en-GB" altLang="en-US" sz="2000" dirty="0"/>
              <a:t>Facilitation of peer and team performance</a:t>
            </a:r>
          </a:p>
          <a:p>
            <a:pPr eaLnBrk="1" hangingPunct="1">
              <a:defRPr/>
            </a:pPr>
            <a:r>
              <a:rPr lang="en-GB" altLang="en-US" sz="2000" dirty="0"/>
              <a:t>Supervision/leadership</a:t>
            </a:r>
          </a:p>
          <a:p>
            <a:pPr eaLnBrk="1" hangingPunct="1">
              <a:defRPr/>
            </a:pPr>
            <a:r>
              <a:rPr lang="en-GB" altLang="en-US" sz="2000" dirty="0"/>
              <a:t>Management/administration</a:t>
            </a:r>
          </a:p>
          <a:p>
            <a:pPr marL="0" indent="0" eaLnBrk="1" hangingPunct="1">
              <a:buNone/>
              <a:defRPr/>
            </a:pPr>
            <a:r>
              <a:rPr lang="en-GB" altLang="en-US" sz="2000" dirty="0"/>
              <a:t>(Campbell et al, 1993)</a:t>
            </a:r>
          </a:p>
          <a:p>
            <a:pPr eaLnBrk="1" hangingPunct="1">
              <a:defRPr/>
            </a:pPr>
            <a:endParaRPr lang="en-US" altLang="en-US" sz="2000" dirty="0"/>
          </a:p>
          <a:p>
            <a:pPr lvl="1" eaLnBrk="1" hangingPunct="1">
              <a:buFontTx/>
              <a:buNone/>
              <a:defRPr/>
            </a:pPr>
            <a:endParaRPr lang="en-GB" altLang="en-US" sz="2000">
              <a:latin typeface="Lucida Sans" panose="020B0602030504020204" pitchFamily="34" charset="0"/>
            </a:endParaRPr>
          </a:p>
        </p:txBody>
      </p:sp>
      <p:pic>
        <p:nvPicPr>
          <p:cNvPr id="43013" name="Picture 43012" descr="White paper ships being led by a yellow ship">
            <a:extLst>
              <a:ext uri="{FF2B5EF4-FFF2-40B4-BE49-F238E27FC236}">
                <a16:creationId xmlns:a16="http://schemas.microsoft.com/office/drawing/2014/main" id="{91A1190E-6933-02F8-1EAB-26D37DCB550E}"/>
              </a:ext>
            </a:extLst>
          </p:cNvPr>
          <p:cNvPicPr>
            <a:picLocks noChangeAspect="1"/>
          </p:cNvPicPr>
          <p:nvPr/>
        </p:nvPicPr>
        <p:blipFill rotWithShape="1">
          <a:blip r:embed="rId3"/>
          <a:srcRect l="39484" r="11922" b="-1"/>
          <a:stretch/>
        </p:blipFill>
        <p:spPr>
          <a:xfrm>
            <a:off x="7199440" y="10"/>
            <a:ext cx="4992560" cy="6857990"/>
          </a:xfrm>
          <a:prstGeom prst="rect">
            <a:avLst/>
          </a:prstGeom>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1" name="Rectangle 4916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D1BADC11-C3BF-37A3-3C59-71CDC0454BFF}"/>
              </a:ext>
            </a:extLst>
          </p:cNvPr>
          <p:cNvSpPr>
            <a:spLocks noGrp="1" noChangeArrowheads="1"/>
          </p:cNvSpPr>
          <p:nvPr>
            <p:ph type="title"/>
          </p:nvPr>
        </p:nvSpPr>
        <p:spPr>
          <a:xfrm>
            <a:off x="836679" y="723898"/>
            <a:ext cx="6002110" cy="1495425"/>
          </a:xfrm>
        </p:spPr>
        <p:txBody>
          <a:bodyPr>
            <a:normAutofit/>
          </a:bodyPr>
          <a:lstStyle/>
          <a:p>
            <a:pPr eaLnBrk="1" hangingPunct="1">
              <a:lnSpc>
                <a:spcPct val="90000"/>
              </a:lnSpc>
            </a:pPr>
            <a:r>
              <a:rPr lang="en-GB" altLang="en-US" sz="3400"/>
              <a:t>Three dimensions of Performance Management (after Shields, 2007)</a:t>
            </a:r>
            <a:endParaRPr lang="en-US" altLang="en-US" sz="3400"/>
          </a:p>
        </p:txBody>
      </p:sp>
      <p:sp>
        <p:nvSpPr>
          <p:cNvPr id="49155" name="Rectangle 3">
            <a:extLst>
              <a:ext uri="{FF2B5EF4-FFF2-40B4-BE49-F238E27FC236}">
                <a16:creationId xmlns:a16="http://schemas.microsoft.com/office/drawing/2014/main" id="{B92F92CE-4C4C-B840-1E3F-8D8C27976F85}"/>
              </a:ext>
            </a:extLst>
          </p:cNvPr>
          <p:cNvSpPr>
            <a:spLocks noGrp="1" noChangeArrowheads="1"/>
          </p:cNvSpPr>
          <p:nvPr>
            <p:ph type="body" idx="1"/>
          </p:nvPr>
        </p:nvSpPr>
        <p:spPr>
          <a:xfrm>
            <a:off x="836680" y="2405067"/>
            <a:ext cx="6002110" cy="3729034"/>
          </a:xfrm>
        </p:spPr>
        <p:txBody>
          <a:bodyPr>
            <a:normAutofit/>
          </a:bodyPr>
          <a:lstStyle/>
          <a:p>
            <a:pPr marL="0" indent="0">
              <a:buNone/>
              <a:defRPr/>
            </a:pPr>
            <a:r>
              <a:rPr lang="en-GB" altLang="en-US" sz="2000"/>
              <a:t>‘Individual results flow into group results, which in turn contribute to organization-wide results’</a:t>
            </a:r>
            <a:endParaRPr lang="en-US" altLang="en-US" sz="2000"/>
          </a:p>
          <a:p>
            <a:pPr marL="0" indent="0">
              <a:buNone/>
              <a:defRPr/>
            </a:pPr>
            <a:r>
              <a:rPr lang="en-US" altLang="en-US" sz="2000"/>
              <a:t>(</a:t>
            </a:r>
            <a:r>
              <a:rPr lang="en-GB" altLang="en-US" sz="2000"/>
              <a:t>Shields 2007, </a:t>
            </a:r>
            <a:r>
              <a:rPr lang="en-US" altLang="en-US" sz="2000"/>
              <a:t>cited in Armstrong, 2017)</a:t>
            </a:r>
          </a:p>
          <a:p>
            <a:pPr marL="0" indent="0">
              <a:buNone/>
              <a:defRPr/>
            </a:pPr>
            <a:endParaRPr lang="en-US" altLang="en-US" sz="2000"/>
          </a:p>
          <a:p>
            <a:pPr marL="0" indent="0">
              <a:buNone/>
              <a:defRPr/>
            </a:pPr>
            <a:r>
              <a:rPr lang="en-US" altLang="en-US" sz="2000"/>
              <a:t>So Armstrong (2012) argues that you need to look at it at individual, team and organizational levels.</a:t>
            </a:r>
          </a:p>
          <a:p>
            <a:pPr marL="0" indent="0">
              <a:buNone/>
              <a:defRPr/>
            </a:pPr>
            <a:endParaRPr lang="en-US" altLang="en-US" sz="2000"/>
          </a:p>
          <a:p>
            <a:pPr>
              <a:buFont typeface="Wingdings" panose="05000000000000000000" pitchFamily="2" charset="2"/>
              <a:buChar char="Ø"/>
              <a:defRPr/>
            </a:pPr>
            <a:r>
              <a:rPr lang="en-US" altLang="en-US" sz="2000"/>
              <a:t>Performance culture</a:t>
            </a:r>
          </a:p>
          <a:p>
            <a:pPr>
              <a:buFont typeface="Wingdings" panose="05000000000000000000" pitchFamily="2" charset="2"/>
              <a:buChar char="Ø"/>
              <a:defRPr/>
            </a:pPr>
            <a:endParaRPr lang="en-US" altLang="en-US" sz="2000"/>
          </a:p>
          <a:p>
            <a:pPr>
              <a:buFont typeface="Wingdings" panose="05000000000000000000" pitchFamily="2" charset="2"/>
              <a:buChar char="Ø"/>
              <a:defRPr/>
            </a:pPr>
            <a:r>
              <a:rPr lang="en-US" altLang="en-US" sz="2000"/>
              <a:t>High Performance Work Systems (HPWS)</a:t>
            </a:r>
          </a:p>
          <a:p>
            <a:pPr lvl="1" eaLnBrk="1" hangingPunct="1">
              <a:buFontTx/>
              <a:buNone/>
              <a:defRPr/>
            </a:pPr>
            <a:endParaRPr lang="en-GB" altLang="en-US" sz="2000">
              <a:latin typeface="Lucida Sans" panose="020B0602030504020204" pitchFamily="34" charset="0"/>
            </a:endParaRPr>
          </a:p>
          <a:p>
            <a:pPr lvl="1" eaLnBrk="1" hangingPunct="1">
              <a:buFontTx/>
              <a:buNone/>
              <a:defRPr/>
            </a:pPr>
            <a:endParaRPr lang="en-GB" altLang="en-US" sz="2000">
              <a:latin typeface="Lucida Sans" panose="020B0602030504020204" pitchFamily="34" charset="0"/>
            </a:endParaRPr>
          </a:p>
        </p:txBody>
      </p:sp>
      <p:pic>
        <p:nvPicPr>
          <p:cNvPr id="49157" name="Picture 49156" descr="Two ballet dancers wearing long tutus and pointe shoes posing on a stage">
            <a:extLst>
              <a:ext uri="{FF2B5EF4-FFF2-40B4-BE49-F238E27FC236}">
                <a16:creationId xmlns:a16="http://schemas.microsoft.com/office/drawing/2014/main" id="{9A07EA8B-1984-85EF-32F7-7208AD4AA597}"/>
              </a:ext>
            </a:extLst>
          </p:cNvPr>
          <p:cNvPicPr>
            <a:picLocks noChangeAspect="1"/>
          </p:cNvPicPr>
          <p:nvPr/>
        </p:nvPicPr>
        <p:blipFill>
          <a:blip r:embed="rId3">
            <a:extLst>
              <a:ext uri="{28A0092B-C50C-407E-A947-70E740481C1C}">
                <a14:useLocalDpi xmlns:a14="http://schemas.microsoft.com/office/drawing/2010/main" val="0"/>
              </a:ext>
            </a:extLst>
          </a:blip>
          <a:srcRect l="30399" r="30399"/>
          <a:stretch/>
        </p:blipFill>
        <p:spPr>
          <a:xfrm>
            <a:off x="7199440" y="10"/>
            <a:ext cx="4992560" cy="6857990"/>
          </a:xfrm>
          <a:prstGeom prst="rect">
            <a:avLst/>
          </a:prstGeom>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1" name="Rectangle 1844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B15E8A3F-6896-CD3D-249D-748BEC402211}"/>
              </a:ext>
            </a:extLst>
          </p:cNvPr>
          <p:cNvSpPr>
            <a:spLocks noGrp="1" noChangeArrowheads="1"/>
          </p:cNvSpPr>
          <p:nvPr>
            <p:ph type="title"/>
          </p:nvPr>
        </p:nvSpPr>
        <p:spPr>
          <a:xfrm>
            <a:off x="836679" y="723898"/>
            <a:ext cx="6002110" cy="1495425"/>
          </a:xfrm>
        </p:spPr>
        <p:txBody>
          <a:bodyPr>
            <a:normAutofit/>
          </a:bodyPr>
          <a:lstStyle/>
          <a:p>
            <a:pPr eaLnBrk="1" hangingPunct="1">
              <a:lnSpc>
                <a:spcPct val="90000"/>
              </a:lnSpc>
            </a:pPr>
            <a:r>
              <a:rPr lang="en-GB" altLang="en-US" sz="3100"/>
              <a:t>Four perspectives of Performance Measurement (after Kaplan and Norton 1992)</a:t>
            </a:r>
            <a:endParaRPr lang="en-US" altLang="en-US" sz="3100"/>
          </a:p>
        </p:txBody>
      </p:sp>
      <p:sp>
        <p:nvSpPr>
          <p:cNvPr id="18435" name="Rectangle 3">
            <a:extLst>
              <a:ext uri="{FF2B5EF4-FFF2-40B4-BE49-F238E27FC236}">
                <a16:creationId xmlns:a16="http://schemas.microsoft.com/office/drawing/2014/main" id="{DE6EB954-66E9-D9EF-2598-DC713B427404}"/>
              </a:ext>
            </a:extLst>
          </p:cNvPr>
          <p:cNvSpPr>
            <a:spLocks noGrp="1" noChangeArrowheads="1"/>
          </p:cNvSpPr>
          <p:nvPr>
            <p:ph type="body" idx="1"/>
          </p:nvPr>
        </p:nvSpPr>
        <p:spPr>
          <a:xfrm>
            <a:off x="836680" y="2405067"/>
            <a:ext cx="6002110" cy="3729034"/>
          </a:xfrm>
        </p:spPr>
        <p:txBody>
          <a:bodyPr>
            <a:normAutofit/>
          </a:bodyPr>
          <a:lstStyle/>
          <a:p>
            <a:pPr marL="0" indent="0">
              <a:buNone/>
            </a:pPr>
            <a:r>
              <a:rPr lang="en-GB" altLang="en-US" sz="2000"/>
              <a:t>Financial Perspective– how do we look to shareholders?</a:t>
            </a:r>
          </a:p>
          <a:p>
            <a:pPr marL="0" indent="0">
              <a:buNone/>
            </a:pPr>
            <a:r>
              <a:rPr lang="en-GB" altLang="en-US" sz="2000"/>
              <a:t>Customer Perspective -  how do customers see us?</a:t>
            </a:r>
          </a:p>
          <a:p>
            <a:pPr marL="0" indent="0">
              <a:buNone/>
            </a:pPr>
            <a:r>
              <a:rPr lang="en-GB" altLang="en-US" sz="2000"/>
              <a:t>Internal Business perspective - what we need to excel at?</a:t>
            </a:r>
          </a:p>
          <a:p>
            <a:pPr marL="0" indent="0">
              <a:buNone/>
            </a:pPr>
            <a:r>
              <a:rPr lang="en-GB" altLang="en-US" sz="2000"/>
              <a:t>Innovation and Learning Perspective – can we continue to create value?</a:t>
            </a:r>
            <a:endParaRPr lang="en-US" altLang="en-US" sz="2000"/>
          </a:p>
          <a:p>
            <a:pPr lvl="1" eaLnBrk="1" hangingPunct="1">
              <a:buFontTx/>
              <a:buNone/>
            </a:pPr>
            <a:endParaRPr lang="en-GB" altLang="en-US" sz="2000">
              <a:latin typeface="Lucida Sans" panose="020B0602030504020204" pitchFamily="34" charset="0"/>
            </a:endParaRPr>
          </a:p>
          <a:p>
            <a:pPr lvl="1" eaLnBrk="1" hangingPunct="1">
              <a:buFontTx/>
              <a:buNone/>
            </a:pPr>
            <a:endParaRPr lang="en-GB" altLang="en-US" sz="2000">
              <a:latin typeface="Lucida Sans" panose="020B0602030504020204" pitchFamily="34" charset="0"/>
            </a:endParaRPr>
          </a:p>
        </p:txBody>
      </p:sp>
      <p:pic>
        <p:nvPicPr>
          <p:cNvPr id="18437" name="Picture 18436" descr="Digital financial graph">
            <a:extLst>
              <a:ext uri="{FF2B5EF4-FFF2-40B4-BE49-F238E27FC236}">
                <a16:creationId xmlns:a16="http://schemas.microsoft.com/office/drawing/2014/main" id="{EF97FB9A-75C1-6AE7-D3BB-D37FE0E03F1C}"/>
              </a:ext>
            </a:extLst>
          </p:cNvPr>
          <p:cNvPicPr>
            <a:picLocks noChangeAspect="1"/>
          </p:cNvPicPr>
          <p:nvPr/>
        </p:nvPicPr>
        <p:blipFill rotWithShape="1">
          <a:blip r:embed="rId3"/>
          <a:srcRect l="37168" r="21882"/>
          <a:stretch/>
        </p:blipFill>
        <p:spPr>
          <a:xfrm>
            <a:off x="7199440" y="10"/>
            <a:ext cx="4992560" cy="6857990"/>
          </a:xfrm>
          <a:prstGeom prst="rect">
            <a:avLst/>
          </a:prstGeom>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9" name="Rectangle 2048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2">
            <a:extLst>
              <a:ext uri="{FF2B5EF4-FFF2-40B4-BE49-F238E27FC236}">
                <a16:creationId xmlns:a16="http://schemas.microsoft.com/office/drawing/2014/main" id="{6C0374B9-0338-D670-9AE2-5B0F8A0202BA}"/>
              </a:ext>
            </a:extLst>
          </p:cNvPr>
          <p:cNvSpPr>
            <a:spLocks noGrp="1" noChangeArrowheads="1"/>
          </p:cNvSpPr>
          <p:nvPr>
            <p:ph type="title"/>
          </p:nvPr>
        </p:nvSpPr>
        <p:spPr>
          <a:xfrm>
            <a:off x="4553733" y="548464"/>
            <a:ext cx="6798541" cy="1675623"/>
          </a:xfrm>
        </p:spPr>
        <p:txBody>
          <a:bodyPr anchor="b">
            <a:normAutofit/>
          </a:bodyPr>
          <a:lstStyle/>
          <a:p>
            <a:pPr eaLnBrk="1" hangingPunct="1"/>
            <a:r>
              <a:rPr lang="en-GB" altLang="en-US" sz="4000"/>
              <a:t>Performance Management </a:t>
            </a:r>
            <a:endParaRPr lang="en-US" altLang="en-US" sz="4000"/>
          </a:p>
        </p:txBody>
      </p:sp>
      <p:pic>
        <p:nvPicPr>
          <p:cNvPr id="20485" name="Picture 20484" descr="White bulbs with a yellow one standing out">
            <a:extLst>
              <a:ext uri="{FF2B5EF4-FFF2-40B4-BE49-F238E27FC236}">
                <a16:creationId xmlns:a16="http://schemas.microsoft.com/office/drawing/2014/main" id="{49898502-18F5-0ACB-D3B1-127671AC752E}"/>
              </a:ext>
            </a:extLst>
          </p:cNvPr>
          <p:cNvPicPr>
            <a:picLocks noChangeAspect="1"/>
          </p:cNvPicPr>
          <p:nvPr/>
        </p:nvPicPr>
        <p:blipFill rotWithShape="1">
          <a:blip r:embed="rId3"/>
          <a:srcRect l="21642" r="37512" b="-1"/>
          <a:stretch/>
        </p:blipFill>
        <p:spPr>
          <a:xfrm>
            <a:off x="1" y="10"/>
            <a:ext cx="4196496" cy="6857990"/>
          </a:xfrm>
          <a:prstGeom prst="rect">
            <a:avLst/>
          </a:prstGeom>
          <a:effectLst/>
        </p:spPr>
      </p:pic>
      <p:sp>
        <p:nvSpPr>
          <p:cNvPr id="20483" name="Rectangle 3">
            <a:extLst>
              <a:ext uri="{FF2B5EF4-FFF2-40B4-BE49-F238E27FC236}">
                <a16:creationId xmlns:a16="http://schemas.microsoft.com/office/drawing/2014/main" id="{9D1590FC-B1D7-6667-9060-F0E03A0C8CFB}"/>
              </a:ext>
            </a:extLst>
          </p:cNvPr>
          <p:cNvSpPr>
            <a:spLocks noGrp="1" noChangeArrowheads="1"/>
          </p:cNvSpPr>
          <p:nvPr>
            <p:ph type="body" idx="1"/>
          </p:nvPr>
        </p:nvSpPr>
        <p:spPr>
          <a:xfrm>
            <a:off x="4553734" y="2409830"/>
            <a:ext cx="6798539" cy="3705217"/>
          </a:xfrm>
        </p:spPr>
        <p:txBody>
          <a:bodyPr>
            <a:normAutofit/>
          </a:bodyPr>
          <a:lstStyle/>
          <a:p>
            <a:pPr eaLnBrk="1" hangingPunct="1"/>
            <a:r>
              <a:rPr lang="en-US" altLang="en-US" sz="2000"/>
              <a:t>‘A systematic process for improving individual, team and organisational performance’.</a:t>
            </a:r>
            <a:endParaRPr lang="en-GB" altLang="en-US" sz="2000"/>
          </a:p>
          <a:p>
            <a:pPr lvl="1" eaLnBrk="1" hangingPunct="1">
              <a:buFontTx/>
              <a:buNone/>
            </a:pPr>
            <a:r>
              <a:rPr lang="en-US" altLang="en-US" sz="2000"/>
              <a:t>(Armstrong, 2014 p.331)</a:t>
            </a:r>
          </a:p>
          <a:p>
            <a:pPr lvl="1" eaLnBrk="1" hangingPunct="1">
              <a:buFontTx/>
              <a:buNone/>
            </a:pPr>
            <a:endParaRPr lang="en-US" altLang="en-US" sz="2000"/>
          </a:p>
          <a:p>
            <a:pPr lvl="1" eaLnBrk="1" hangingPunct="1">
              <a:buFontTx/>
              <a:buNone/>
            </a:pPr>
            <a:r>
              <a:rPr lang="en-GB" altLang="en-US" sz="2000"/>
              <a:t>The continuous process of improving performance by setting individual teams and goals whiah are aligned to the strategic goals of the organization, planning performance to achieve the goals, reviewing progress, and developing the knowledge, skills and abilities of the people.’</a:t>
            </a:r>
          </a:p>
          <a:p>
            <a:pPr lvl="1" eaLnBrk="1" hangingPunct="1">
              <a:buFontTx/>
              <a:buNone/>
            </a:pPr>
            <a:r>
              <a:rPr lang="en-US" altLang="en-US" sz="2000"/>
              <a:t>(Armstrong, 2017 p.391)</a:t>
            </a:r>
          </a:p>
          <a:p>
            <a:pPr lvl="1" eaLnBrk="1" hangingPunct="1">
              <a:buFontTx/>
              <a:buNone/>
            </a:pPr>
            <a:endParaRPr lang="en-GB" altLang="en-US" sz="2000">
              <a:latin typeface="Lucida Sans" panose="020B0602030504020204"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2631</Words>
  <Application>Microsoft Office PowerPoint</Application>
  <PresentationFormat>Widescreen</PresentationFormat>
  <Paragraphs>312</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MS PGothic</vt:lpstr>
      <vt:lpstr>Lucida Sans</vt:lpstr>
      <vt:lpstr>Wingdings</vt:lpstr>
      <vt:lpstr>Times New Roman</vt:lpstr>
      <vt:lpstr>Tahoma</vt:lpstr>
      <vt:lpstr>Default Design</vt:lpstr>
      <vt:lpstr>Breakthrough Leadership Skills MN7028</vt:lpstr>
      <vt:lpstr>Learning Outcomes </vt:lpstr>
      <vt:lpstr>Hard versus soft HRM</vt:lpstr>
      <vt:lpstr>Ulrich’s (1997) Four Roles of HR Professionals</vt:lpstr>
      <vt:lpstr>What is Performance?</vt:lpstr>
      <vt:lpstr>What are the components of Performance?</vt:lpstr>
      <vt:lpstr>Three dimensions of Performance Management (after Shields, 2007)</vt:lpstr>
      <vt:lpstr>Four perspectives of Performance Measurement (after Kaplan and Norton 1992)</vt:lpstr>
      <vt:lpstr>Performance Management </vt:lpstr>
      <vt:lpstr>Best practice HRM</vt:lpstr>
      <vt:lpstr>Best practice HRM and organisational performance</vt:lpstr>
      <vt:lpstr>Components of best practice HRM</vt:lpstr>
      <vt:lpstr>‘Bundles’ of HR practices</vt:lpstr>
      <vt:lpstr>The People and Performance link (Purcell et al, 2003)</vt:lpstr>
      <vt:lpstr>PowerPoint Presentation</vt:lpstr>
      <vt:lpstr>The People and Performance link (Purcell et al, 2003)</vt:lpstr>
      <vt:lpstr>High Performance Work Systems (HPWS) and performance</vt:lpstr>
      <vt:lpstr>Characteristics of a high-performance work culture (Armstrong, 2010)</vt:lpstr>
      <vt:lpstr>Three theories underpinning Performance Management </vt:lpstr>
      <vt:lpstr>Four elements of Performance Management </vt:lpstr>
      <vt:lpstr>Principles of Performance Management (after Egan, 1995)</vt:lpstr>
      <vt:lpstr>Principles of Performance Management (after Strebler et al, 2001)</vt:lpstr>
      <vt:lpstr>People Managers are a crucial element</vt:lpstr>
      <vt:lpstr>Why Manage Performance? </vt:lpstr>
      <vt:lpstr>Why Manage Performance? (after Henderson, 2010)</vt:lpstr>
      <vt:lpstr>Why Manage Performance? (Henderson, 2010, cont’d)</vt:lpstr>
      <vt:lpstr>Why Manage Performance? (Cont’d)</vt:lpstr>
      <vt:lpstr>Typical Performance Management System</vt:lpstr>
      <vt:lpstr>Planning for Performance </vt:lpstr>
      <vt:lpstr>Supporting Performance</vt:lpstr>
      <vt:lpstr>Personal Development Plan</vt:lpstr>
      <vt:lpstr>Constructive Performance Management</vt:lpstr>
      <vt:lpstr>Key components of performance management (Mearns in Watson and Reissner, 2014, p.259)</vt:lpstr>
      <vt:lpstr>Good Induction offers these benefits (Mearns in Watson and Reissner, 2014, p.278)</vt:lpstr>
      <vt:lpstr>Poor Induction risks these outcomes (CIPD in Watson and Reissner, 2014, p.278)</vt:lpstr>
      <vt:lpstr>Performance Appraisal Process offers these benefits (Mearns in Watson and Reissner, 2014, p.280)</vt:lpstr>
      <vt:lpstr>Some conclusions about Performance</vt:lpstr>
      <vt:lpstr>Selected References</vt:lpstr>
    </vt:vector>
  </TitlesOfParts>
  <Company>London Metropolitan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Contribution of HRM and HRD in Organisational Performance  and Customer Service</dc:title>
  <dc:creator>Shortland</dc:creator>
  <cp:lastModifiedBy>Natalie Langley</cp:lastModifiedBy>
  <cp:revision>137</cp:revision>
  <cp:lastPrinted>2020-03-31T19:41:41Z</cp:lastPrinted>
  <dcterms:created xsi:type="dcterms:W3CDTF">2010-05-19T12:12:10Z</dcterms:created>
  <dcterms:modified xsi:type="dcterms:W3CDTF">2023-09-21T12:17:31Z</dcterms:modified>
</cp:coreProperties>
</file>