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667"/>
    <p:restoredTop sz="94702"/>
  </p:normalViewPr>
  <p:slideViewPr>
    <p:cSldViewPr snapToGrid="0" snapToObjects="1">
      <p:cViewPr varScale="1">
        <p:scale>
          <a:sx n="60" d="100"/>
          <a:sy n="60" d="100"/>
        </p:scale>
        <p:origin x="176" y="10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C7610B0-C4C9-4948-90AD-AF2231824A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B1602BDF-8F49-EE4C-AD9E-D8DCFD92F3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225DA5F-9F57-0A45-97F4-DB26D7736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09CB8-8357-0C43-958F-A7C6C91A512D}" type="datetimeFigureOut">
              <a:rPr kumimoji="1" lang="zh-CN" altLang="en-US" smtClean="0"/>
              <a:t>2020/4/4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90E187D-2D31-5D45-A4C1-AA8F1E922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4834A1F-85BB-7E47-932D-0885961FE1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79172-3B50-DB47-9F72-9F1AA61FDCB0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4758622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0E197B9-DC41-1A45-BEE5-F9F11CCDF5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895C338-3E0A-AA43-A1CA-9481907830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52D9B50-6181-2646-9D37-1C93F826C0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09CB8-8357-0C43-958F-A7C6C91A512D}" type="datetimeFigureOut">
              <a:rPr kumimoji="1" lang="zh-CN" altLang="en-US" smtClean="0"/>
              <a:t>2020/4/4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CE0197C-7A91-D94E-B204-4062A4F288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BB1508B-13EE-E84E-B29D-BC14E00F7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79172-3B50-DB47-9F72-9F1AA61FDCB0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755046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ABD1EC62-D426-D144-8CC3-0B00B26073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5029020-70D9-564B-9FAB-A7A571082A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B007447-63C6-C94F-8199-18930153B6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09CB8-8357-0C43-958F-A7C6C91A512D}" type="datetimeFigureOut">
              <a:rPr kumimoji="1" lang="zh-CN" altLang="en-US" smtClean="0"/>
              <a:t>2020/4/4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67AAD24-78DA-8042-9E99-8374B2743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EF198A4-C4F3-924E-8374-A66FABE8D8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79172-3B50-DB47-9F72-9F1AA61FDCB0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168708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0CB72D1-7706-C446-9050-4E09E0F431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FA4933E-B83B-5E4B-AE31-7BB16A0D10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F2567F9-F7F5-744F-BA3D-DF14F1F91A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09CB8-8357-0C43-958F-A7C6C91A512D}" type="datetimeFigureOut">
              <a:rPr kumimoji="1" lang="zh-CN" altLang="en-US" smtClean="0"/>
              <a:t>2020/4/4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52B98F8-67DB-8342-9EEA-E804A31D77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418E7C0-2D2F-174B-9D5B-BDEBBF50A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79172-3B50-DB47-9F72-9F1AA61FDCB0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4789705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255159B-6EEF-D847-B6C3-7CB14B37C0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8ACD373-5DAB-B949-9A7B-A7A98722E7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C964415-B41F-C049-881A-834EFE1BAF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09CB8-8357-0C43-958F-A7C6C91A512D}" type="datetimeFigureOut">
              <a:rPr kumimoji="1" lang="zh-CN" altLang="en-US" smtClean="0"/>
              <a:t>2020/4/4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50B61B8-3CC9-C14F-8A76-ED557C5D1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581F06D-DF5C-1E4C-9CF3-C878724C9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79172-3B50-DB47-9F72-9F1AA61FDCB0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937743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2714017-CDA9-DF49-8EFC-BEFDBAAC5F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DABF051-3BB9-E244-B9EE-AC8C4FB2A1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CD36B3B-DE44-B34E-BB4E-5DA633B9A8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C2A1F0B-6976-9B43-BC24-E5815CA33C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09CB8-8357-0C43-958F-A7C6C91A512D}" type="datetimeFigureOut">
              <a:rPr kumimoji="1" lang="zh-CN" altLang="en-US" smtClean="0"/>
              <a:t>2020/4/4</a:t>
            </a:fld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8059462-B9E2-E843-ADAB-A9823DB29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07E986B-666C-0C46-BA63-7864458B3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79172-3B50-DB47-9F72-9F1AA61FDCB0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845122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4F724FE-FB1C-BA4A-84E3-2B4048C34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16D8438-1E7F-A746-A181-F528A8387D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15660F8-B5E9-144E-BF16-6E2F85FE73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07713CCA-BB3D-4D47-BECF-A256DB502D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4A16F5A9-0793-B548-8121-D628BCDCD2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DB963E99-E0E5-1342-9FAC-D54C66E8DC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09CB8-8357-0C43-958F-A7C6C91A512D}" type="datetimeFigureOut">
              <a:rPr kumimoji="1" lang="zh-CN" altLang="en-US" smtClean="0"/>
              <a:t>2020/4/4</a:t>
            </a:fld>
            <a:endParaRPr kumimoji="1"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6B017DA2-5DA9-274B-A4BD-4885474B88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2452F556-95A8-F943-A95A-5B07F94B7A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79172-3B50-DB47-9F72-9F1AA61FDCB0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104040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C0D2CC5-A3AC-9541-9F88-E89C676F9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F1DBC518-8D5C-EC4D-BA9F-84C70E6A85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09CB8-8357-0C43-958F-A7C6C91A512D}" type="datetimeFigureOut">
              <a:rPr kumimoji="1" lang="zh-CN" altLang="en-US" smtClean="0"/>
              <a:t>2020/4/4</a:t>
            </a:fld>
            <a:endParaRPr kumimoji="1"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725EC627-7DEE-5146-BB1D-B395041CF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79510308-9E55-814C-9271-5D18E338A9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79172-3B50-DB47-9F72-9F1AA61FDCB0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846656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C3CDFB6F-0BEB-2D4A-BDEB-02BD37AADE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09CB8-8357-0C43-958F-A7C6C91A512D}" type="datetimeFigureOut">
              <a:rPr kumimoji="1" lang="zh-CN" altLang="en-US" smtClean="0"/>
              <a:t>2020/4/4</a:t>
            </a:fld>
            <a:endParaRPr kumimoji="1"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6CA96D0B-C86C-0E49-AA09-7DB5AF610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A36138E-884D-7D44-A39C-8F2DDA82A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79172-3B50-DB47-9F72-9F1AA61FDCB0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8375162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BBA565D-7D1D-F344-AD3C-5BFEF87E55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EEAB337-ECEF-E04E-B75C-D9B1F183D0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5AF37E3-DBFE-FA44-A7B3-D93B6D1FCE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857B4A9-E4A2-9846-B8AA-43D7CA2C28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09CB8-8357-0C43-958F-A7C6C91A512D}" type="datetimeFigureOut">
              <a:rPr kumimoji="1" lang="zh-CN" altLang="en-US" smtClean="0"/>
              <a:t>2020/4/4</a:t>
            </a:fld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B8C0A62-BEC6-2B44-AEC2-622BC20CF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78DB759-A2FC-CA43-BEA7-4A16B6D28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79172-3B50-DB47-9F72-9F1AA61FDCB0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4296861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71041D0-2198-5240-B767-092ABB6CBB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AA2FA7E3-DEB1-4D4D-8A49-1CD5E8022E6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69B536DC-6392-2B4D-9C9A-1CCFDEB67D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6F43A2A-56A2-3742-AC19-A4B67A7927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09CB8-8357-0C43-958F-A7C6C91A512D}" type="datetimeFigureOut">
              <a:rPr kumimoji="1" lang="zh-CN" altLang="en-US" smtClean="0"/>
              <a:t>2020/4/4</a:t>
            </a:fld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F68C8AB-2EDB-544D-B867-5BE02F9934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0CF5B66-BD99-A84D-8E62-C46DF2948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79172-3B50-DB47-9F72-9F1AA61FDCB0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100797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58D5567F-A43F-A244-8A3D-306E05B73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56AD8DB-773A-7746-BC74-CDF5892C06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8A1D2A0-24F2-C845-BED9-06B423E076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209CB8-8357-0C43-958F-A7C6C91A512D}" type="datetimeFigureOut">
              <a:rPr kumimoji="1" lang="zh-CN" altLang="en-US" smtClean="0"/>
              <a:t>2020/4/4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0E821B5-CA4C-FB41-8E06-D587A85311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E75C76C-0BFD-9349-A247-0FEA41C050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879172-3B50-DB47-9F72-9F1AA61FDCB0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0068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手机屏幕截图&#10;&#10;描述已自动生成">
            <a:extLst>
              <a:ext uri="{FF2B5EF4-FFF2-40B4-BE49-F238E27FC236}">
                <a16:creationId xmlns:a16="http://schemas.microsoft.com/office/drawing/2014/main" id="{DD6709DC-D678-764D-B81B-7B74B0819A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4077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手机屏幕截图&#10;&#10;描述已自动生成">
            <a:extLst>
              <a:ext uri="{FF2B5EF4-FFF2-40B4-BE49-F238E27FC236}">
                <a16:creationId xmlns:a16="http://schemas.microsoft.com/office/drawing/2014/main" id="{C52EC038-DB25-BC4F-B8D3-2FC8D2971E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1200" y="0"/>
            <a:ext cx="95095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975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手机屏幕截图&#10;&#10;描述已自动生成">
            <a:extLst>
              <a:ext uri="{FF2B5EF4-FFF2-40B4-BE49-F238E27FC236}">
                <a16:creationId xmlns:a16="http://schemas.microsoft.com/office/drawing/2014/main" id="{60AEEC58-887C-924E-825D-05672BC7E8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9772" y="0"/>
            <a:ext cx="91324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8169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手机屏幕截图&#10;&#10;描述已自动生成">
            <a:extLst>
              <a:ext uri="{FF2B5EF4-FFF2-40B4-BE49-F238E27FC236}">
                <a16:creationId xmlns:a16="http://schemas.microsoft.com/office/drawing/2014/main" id="{5DA9446B-780C-2246-808A-F2FDBFCCB1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4468" y="0"/>
            <a:ext cx="92630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2876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5F32816B-FDE1-894A-BAFE-1E94977766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1883" y="0"/>
            <a:ext cx="91282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6892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手机屏幕截图&#10;&#10;描述已自动生成">
            <a:extLst>
              <a:ext uri="{FF2B5EF4-FFF2-40B4-BE49-F238E27FC236}">
                <a16:creationId xmlns:a16="http://schemas.microsoft.com/office/drawing/2014/main" id="{9F20CB0F-C6D0-9248-9582-1FF65494C2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5701" y="0"/>
            <a:ext cx="92805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5776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手机屏幕截图&#10;&#10;描述已自动生成">
            <a:extLst>
              <a:ext uri="{FF2B5EF4-FFF2-40B4-BE49-F238E27FC236}">
                <a16:creationId xmlns:a16="http://schemas.microsoft.com/office/drawing/2014/main" id="{E39AC202-D6C8-6843-8860-F4C8CE8658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1088" y="0"/>
            <a:ext cx="93098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8958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手机屏幕截图&#10;&#10;描述已自动生成">
            <a:extLst>
              <a:ext uri="{FF2B5EF4-FFF2-40B4-BE49-F238E27FC236}">
                <a16:creationId xmlns:a16="http://schemas.microsoft.com/office/drawing/2014/main" id="{19C6C5FD-EC2D-5940-8B91-8D2861D034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4157" y="0"/>
            <a:ext cx="92636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422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手机屏幕截图&#10;&#10;描述已自动生成">
            <a:extLst>
              <a:ext uri="{FF2B5EF4-FFF2-40B4-BE49-F238E27FC236}">
                <a16:creationId xmlns:a16="http://schemas.microsoft.com/office/drawing/2014/main" id="{19203A04-80B4-EB4A-856C-3BC1C527C4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7905" y="0"/>
            <a:ext cx="92161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5582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手机屏幕截图&#10;&#10;描述已自动生成">
            <a:extLst>
              <a:ext uri="{FF2B5EF4-FFF2-40B4-BE49-F238E27FC236}">
                <a16:creationId xmlns:a16="http://schemas.microsoft.com/office/drawing/2014/main" id="{A02935DD-1C29-6743-A454-D7189EDA3E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7191" y="0"/>
            <a:ext cx="921761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5155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手机屏幕截图&#10;&#10;描述已自动生成">
            <a:extLst>
              <a:ext uri="{FF2B5EF4-FFF2-40B4-BE49-F238E27FC236}">
                <a16:creationId xmlns:a16="http://schemas.microsoft.com/office/drawing/2014/main" id="{EE1A67E7-9ACC-574E-9D62-319684C995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4435" y="0"/>
            <a:ext cx="934312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225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手机屏幕截图&#10;&#10;描述已自动生成">
            <a:extLst>
              <a:ext uri="{FF2B5EF4-FFF2-40B4-BE49-F238E27FC236}">
                <a16:creationId xmlns:a16="http://schemas.microsoft.com/office/drawing/2014/main" id="{AA7E3758-6108-5E4C-8312-1F103849B4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2063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手机屏幕截图&#10;&#10;描述已自动生成">
            <a:extLst>
              <a:ext uri="{FF2B5EF4-FFF2-40B4-BE49-F238E27FC236}">
                <a16:creationId xmlns:a16="http://schemas.microsoft.com/office/drawing/2014/main" id="{AAA055A5-33C8-264E-BE66-3AE22CCDCF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3639" y="0"/>
            <a:ext cx="948472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2255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手机屏幕截图&#10;&#10;描述已自动生成">
            <a:extLst>
              <a:ext uri="{FF2B5EF4-FFF2-40B4-BE49-F238E27FC236}">
                <a16:creationId xmlns:a16="http://schemas.microsoft.com/office/drawing/2014/main" id="{7910D38A-3C2F-1D40-9EFE-FED1B80C6F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9543" y="0"/>
            <a:ext cx="93529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2781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手机屏幕截图&#10;&#10;描述已自动生成">
            <a:extLst>
              <a:ext uri="{FF2B5EF4-FFF2-40B4-BE49-F238E27FC236}">
                <a16:creationId xmlns:a16="http://schemas.microsoft.com/office/drawing/2014/main" id="{2F0C1C3F-74D5-3543-81D2-8ABA170518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9010" y="0"/>
            <a:ext cx="92139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5232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手机屏幕截图&#10;&#10;描述已自动生成">
            <a:extLst>
              <a:ext uri="{FF2B5EF4-FFF2-40B4-BE49-F238E27FC236}">
                <a16:creationId xmlns:a16="http://schemas.microsoft.com/office/drawing/2014/main" id="{CD231621-0625-A147-9EA0-47637D18ED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9619" y="0"/>
            <a:ext cx="909276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0792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手机屏幕截图&#10;&#10;描述已自动生成">
            <a:extLst>
              <a:ext uri="{FF2B5EF4-FFF2-40B4-BE49-F238E27FC236}">
                <a16:creationId xmlns:a16="http://schemas.microsoft.com/office/drawing/2014/main" id="{746EC78B-5421-B84B-A673-1389669AA7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5965" y="0"/>
            <a:ext cx="91600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2758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电脑屏幕截图&#10;&#10;描述已自动生成">
            <a:extLst>
              <a:ext uri="{FF2B5EF4-FFF2-40B4-BE49-F238E27FC236}">
                <a16:creationId xmlns:a16="http://schemas.microsoft.com/office/drawing/2014/main" id="{F5195074-228C-5E4C-B28B-7C270D8D7C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7955" y="0"/>
            <a:ext cx="913609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4109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电脑屏幕截图&#10;&#10;描述已自动生成">
            <a:extLst>
              <a:ext uri="{FF2B5EF4-FFF2-40B4-BE49-F238E27FC236}">
                <a16:creationId xmlns:a16="http://schemas.microsoft.com/office/drawing/2014/main" id="{9E856DD6-32CB-7047-A0A2-66E1D4B274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8017" y="0"/>
            <a:ext cx="91359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6561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手机屏幕截图&#10;&#10;描述已自动生成">
            <a:extLst>
              <a:ext uri="{FF2B5EF4-FFF2-40B4-BE49-F238E27FC236}">
                <a16:creationId xmlns:a16="http://schemas.microsoft.com/office/drawing/2014/main" id="{E2733257-83FA-0C4C-B40D-572321BE80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2155" y="0"/>
            <a:ext cx="91676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8251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手机屏幕截图&#10;&#10;描述已自动生成">
            <a:extLst>
              <a:ext uri="{FF2B5EF4-FFF2-40B4-BE49-F238E27FC236}">
                <a16:creationId xmlns:a16="http://schemas.microsoft.com/office/drawing/2014/main" id="{1A3FCB16-4369-E941-A54F-25E3069757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3272" y="0"/>
            <a:ext cx="972545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2627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手机屏幕截图&#10;&#10;描述已自动生成">
            <a:extLst>
              <a:ext uri="{FF2B5EF4-FFF2-40B4-BE49-F238E27FC236}">
                <a16:creationId xmlns:a16="http://schemas.microsoft.com/office/drawing/2014/main" id="{24083EA0-3A5D-EA4B-9E45-49D4571658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7970" y="0"/>
            <a:ext cx="90760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7280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手机屏幕截图&#10;&#10;描述已自动生成">
            <a:extLst>
              <a:ext uri="{FF2B5EF4-FFF2-40B4-BE49-F238E27FC236}">
                <a16:creationId xmlns:a16="http://schemas.microsoft.com/office/drawing/2014/main" id="{1BDAB51D-CB81-CB44-B57F-0150304A7C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2683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手机屏幕截图&#10;&#10;描述已自动生成">
            <a:extLst>
              <a:ext uri="{FF2B5EF4-FFF2-40B4-BE49-F238E27FC236}">
                <a16:creationId xmlns:a16="http://schemas.microsoft.com/office/drawing/2014/main" id="{D56D0651-415E-9146-B6B5-9EAD05F9FD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7881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手机屏幕截图&#10;&#10;描述已自动生成">
            <a:extLst>
              <a:ext uri="{FF2B5EF4-FFF2-40B4-BE49-F238E27FC236}">
                <a16:creationId xmlns:a16="http://schemas.microsoft.com/office/drawing/2014/main" id="{DECED7A0-8352-7346-825C-95268C9E1E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9192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手机屏幕截图&#10;&#10;描述已自动生成">
            <a:extLst>
              <a:ext uri="{FF2B5EF4-FFF2-40B4-BE49-F238E27FC236}">
                <a16:creationId xmlns:a16="http://schemas.microsoft.com/office/drawing/2014/main" id="{B14FC84F-797E-364C-913B-F701210D86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729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手机屏幕截图&#10;&#10;描述已自动生成">
            <a:extLst>
              <a:ext uri="{FF2B5EF4-FFF2-40B4-BE49-F238E27FC236}">
                <a16:creationId xmlns:a16="http://schemas.microsoft.com/office/drawing/2014/main" id="{8DC575C7-5D9B-7B41-887B-0D3DC548A4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1299" y="0"/>
            <a:ext cx="87294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6098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手机屏幕截图&#10;&#10;描述已自动生成">
            <a:extLst>
              <a:ext uri="{FF2B5EF4-FFF2-40B4-BE49-F238E27FC236}">
                <a16:creationId xmlns:a16="http://schemas.microsoft.com/office/drawing/2014/main" id="{26BA9DEC-C23B-1A47-BEFA-4D376ECA21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2960" y="0"/>
            <a:ext cx="88660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6152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手机屏幕截图&#10;&#10;描述已自动生成">
            <a:extLst>
              <a:ext uri="{FF2B5EF4-FFF2-40B4-BE49-F238E27FC236}">
                <a16:creationId xmlns:a16="http://schemas.microsoft.com/office/drawing/2014/main" id="{0B0FA622-FC15-9546-BF72-8D0994356B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7617" y="0"/>
            <a:ext cx="89967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9822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0</Words>
  <Application>Microsoft Macintosh PowerPoint</Application>
  <PresentationFormat>宽屏</PresentationFormat>
  <Paragraphs>0</Paragraphs>
  <Slides>29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29</vt:i4>
      </vt:variant>
    </vt:vector>
  </HeadingPairs>
  <TitlesOfParts>
    <vt:vector size="33" baseType="lpstr">
      <vt:lpstr>等线</vt:lpstr>
      <vt:lpstr>等线 Light</vt:lpstr>
      <vt:lpstr>Arial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Liu, Shuai</dc:creator>
  <cp:lastModifiedBy>Liu, Shuai</cp:lastModifiedBy>
  <cp:revision>2</cp:revision>
  <dcterms:created xsi:type="dcterms:W3CDTF">2020-04-03T20:08:17Z</dcterms:created>
  <dcterms:modified xsi:type="dcterms:W3CDTF">2020-04-03T20:31:39Z</dcterms:modified>
</cp:coreProperties>
</file>