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7"/>
    <p:restoredTop sz="94702"/>
  </p:normalViewPr>
  <p:slideViewPr>
    <p:cSldViewPr snapToGrid="0" snapToObjects="1">
      <p:cViewPr varScale="1">
        <p:scale>
          <a:sx n="60" d="100"/>
          <a:sy n="60" d="100"/>
        </p:scale>
        <p:origin x="176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610B0-C4C9-4948-90AD-AF2231824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1602BDF-8F49-EE4C-AD9E-D8DCFD92F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25DA5F-9F57-0A45-97F4-DB26D773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0E187D-2D31-5D45-A4C1-AA8F1E922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834A1F-85BB-7E47-932D-0885961F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586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197B9-DC41-1A45-BEE5-F9F11CCD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95C338-3E0A-AA43-A1CA-948190783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9B50-6181-2646-9D37-1C93F826C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E0197C-7A91-D94E-B204-4062A4F2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B1508B-13EE-E84E-B29D-BC14E00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504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BD1EC62-D426-D144-8CC3-0B00B2607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029020-70D9-564B-9FAB-A7A571082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007447-63C6-C94F-8199-18930153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AAD24-78DA-8042-9E99-8374B274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F198A4-C4F3-924E-8374-A66FABE8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870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B72D1-7706-C446-9050-4E09E0F4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A4933E-B83B-5E4B-AE31-7BB16A0D1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567F9-F7F5-744F-BA3D-DF14F1F9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2B98F8-67DB-8342-9EEA-E804A31D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8E7C0-2D2F-174B-9D5B-BDEBBF50A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897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5159B-6EEF-D847-B6C3-7CB14B37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CD373-5DAB-B949-9A7B-A7A98722E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964415-B41F-C049-881A-834EFE1B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0B61B8-3CC9-C14F-8A76-ED557C5D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1F06D-DF5C-1E4C-9CF3-C878724C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774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714017-CDA9-DF49-8EFC-BEFDBAAC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BF051-3BB9-E244-B9EE-AC8C4FB2A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D36B3B-DE44-B34E-BB4E-5DA633B9A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2A1F0B-6976-9B43-BC24-E5815CA3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59462-B9E2-E843-ADAB-A9823DB2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7E986B-666C-0C46-BA63-7864458B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512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F724FE-FB1C-BA4A-84E3-2B4048C3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6D8438-1E7F-A746-A181-F528A8387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5660F8-B5E9-144E-BF16-6E2F85FE7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713CCA-BB3D-4D47-BECF-A256DB502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A16F5A9-0793-B548-8121-D628BCDCD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B963E99-E0E5-1342-9FAC-D54C66E8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B017DA2-5DA9-274B-A4BD-4885474B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52F556-95A8-F943-A95A-5B07F94B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404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0D2CC5-A3AC-9541-9F88-E89C676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DBC518-8D5C-EC4D-BA9F-84C70E6A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5EC627-7DEE-5146-BB1D-B395041C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510308-9E55-814C-9271-5D18E338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665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3CDFB6F-0BEB-2D4A-BDEB-02BD37AA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A96D0B-C86C-0E49-AA09-7DB5AF610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36138E-884D-7D44-A39C-8F2DDA82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751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BA565D-7D1D-F344-AD3C-5BFEF87E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AB337-ECEF-E04E-B75C-D9B1F183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AF37E3-DBFE-FA44-A7B3-D93B6D1FC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57B4A9-E4A2-9846-B8AA-43D7CA2C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8C0A62-BEC6-2B44-AEC2-622BC20C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8DB759-A2FC-CA43-BEA7-4A16B6D2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968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041D0-2198-5240-B767-092ABB6C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A2FA7E3-DEB1-4D4D-8A49-1CD5E8022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B536DC-6392-2B4D-9C9A-1CCFDEB67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F43A2A-56A2-3742-AC19-A4B67A79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68C8AB-2EDB-544D-B867-5BE02F993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CF5B66-BD99-A84D-8E62-C46DF294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79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8D5567F-A43F-A244-8A3D-306E05B7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6AD8DB-773A-7746-BC74-CDF5892C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A1D2A0-24F2-C845-BED9-06B423E07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09CB8-8357-0C43-958F-A7C6C91A512D}" type="datetimeFigureOut">
              <a:rPr kumimoji="1" lang="zh-CN" altLang="en-US" smtClean="0"/>
              <a:t>2020/4/4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821B5-CA4C-FB41-8E06-D587A8531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75C76C-0BFD-9349-A247-0FEA41C05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9172-3B50-DB47-9F72-9F1AA61FDCB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6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DD6709DC-D678-764D-B81B-7B74B081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C52EC038-DB25-BC4F-B8D3-2FC8D297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200" y="0"/>
            <a:ext cx="9509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60AEEC58-887C-924E-825D-05672BC7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72" y="0"/>
            <a:ext cx="9132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16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5DA9446B-780C-2246-808A-F2FDBFCC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68" y="0"/>
            <a:ext cx="926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8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32816B-FDE1-894A-BAFE-1E949777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83" y="0"/>
            <a:ext cx="9128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9F20CB0F-C6D0-9248-9582-1FF65494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01" y="0"/>
            <a:ext cx="9280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7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E39AC202-D6C8-6843-8860-F4C8CE865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88" y="0"/>
            <a:ext cx="930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9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19C6C5FD-EC2D-5940-8B91-8D2861D0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57" y="0"/>
            <a:ext cx="926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2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19203A04-80B4-EB4A-856C-3BC1C527C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905" y="0"/>
            <a:ext cx="921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5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A02935DD-1C29-6743-A454-D7189EDA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91" y="0"/>
            <a:ext cx="9217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1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EE1A67E7-9ACC-574E-9D62-319684C99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35" y="0"/>
            <a:ext cx="934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AA7E3758-6108-5E4C-8312-1F103849B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6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AAA055A5-33C8-264E-BE66-3AE22CCD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39" y="0"/>
            <a:ext cx="9484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25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7910D38A-3C2F-1D40-9EFE-FED1B80C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43" y="0"/>
            <a:ext cx="935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8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2F0C1C3F-74D5-3543-81D2-8ABA1705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10" y="0"/>
            <a:ext cx="921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2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CD231621-0625-A147-9EA0-47637D18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19" y="0"/>
            <a:ext cx="9092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79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746EC78B-5421-B84B-A673-1389669A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65" y="0"/>
            <a:ext cx="9160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5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屏幕截图&#10;&#10;描述已自动生成">
            <a:extLst>
              <a:ext uri="{FF2B5EF4-FFF2-40B4-BE49-F238E27FC236}">
                <a16:creationId xmlns:a16="http://schemas.microsoft.com/office/drawing/2014/main" id="{F5195074-228C-5E4C-B28B-7C270D8D7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55" y="0"/>
            <a:ext cx="9136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10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屏幕截图&#10;&#10;描述已自动生成">
            <a:extLst>
              <a:ext uri="{FF2B5EF4-FFF2-40B4-BE49-F238E27FC236}">
                <a16:creationId xmlns:a16="http://schemas.microsoft.com/office/drawing/2014/main" id="{9E856DD6-32CB-7047-A0A2-66E1D4B27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7" y="0"/>
            <a:ext cx="9135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56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E2733257-83FA-0C4C-B40D-572321BE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155" y="0"/>
            <a:ext cx="9167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25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1A3FCB16-4369-E941-A54F-25E30697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2" y="0"/>
            <a:ext cx="972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2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24083EA0-3A5D-EA4B-9E45-49D45716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70" y="0"/>
            <a:ext cx="9076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2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1BDAB51D-CB81-CB44-B57F-0150304A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D56D0651-415E-9146-B6B5-9EAD05F9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DECED7A0-8352-7346-825C-95268C9E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1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B14FC84F-797E-364C-913B-F701210D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2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8DC575C7-5D9B-7B41-887B-0D3DC548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99" y="0"/>
            <a:ext cx="8729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09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26BA9DEC-C23B-1A47-BEFA-4D376ECA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60" y="0"/>
            <a:ext cx="8866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1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0B0FA622-FC15-9546-BF72-8D099435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17" y="0"/>
            <a:ext cx="8996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8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宽屏</PresentationFormat>
  <Paragraphs>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3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Liu, Shuai</dc:creator>
  <cp:lastModifiedBy>Liu, Shuai</cp:lastModifiedBy>
  <cp:revision>2</cp:revision>
  <dcterms:created xsi:type="dcterms:W3CDTF">2020-04-03T20:08:17Z</dcterms:created>
  <dcterms:modified xsi:type="dcterms:W3CDTF">2020-04-03T20:31:39Z</dcterms:modified>
</cp:coreProperties>
</file>