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67"/>
    <p:restoredTop sz="94702"/>
  </p:normalViewPr>
  <p:slideViewPr>
    <p:cSldViewPr snapToGrid="0" snapToObjects="1">
      <p:cViewPr varScale="1">
        <p:scale>
          <a:sx n="60" d="100"/>
          <a:sy n="60" d="100"/>
        </p:scale>
        <p:origin x="176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09CB8-8357-0C43-958F-A7C6C91A512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79172-3B50-DB47-9F72-9F1AA61FDCB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09CB8-8357-0C43-958F-A7C6C91A512D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79172-3B50-DB47-9F72-9F1AA61FDCB0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1200" y="0"/>
            <a:ext cx="95095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9772" y="0"/>
            <a:ext cx="91324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4468" y="0"/>
            <a:ext cx="926306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1883" y="0"/>
            <a:ext cx="912823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5701" y="0"/>
            <a:ext cx="92805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1088" y="0"/>
            <a:ext cx="930982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4157" y="0"/>
            <a:ext cx="92636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7905" y="0"/>
            <a:ext cx="92161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7191" y="0"/>
            <a:ext cx="92176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4435" y="0"/>
            <a:ext cx="93431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3639" y="0"/>
            <a:ext cx="94847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9543" y="0"/>
            <a:ext cx="935291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9010" y="0"/>
            <a:ext cx="92139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9619" y="0"/>
            <a:ext cx="90927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5965" y="0"/>
            <a:ext cx="916007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7955" y="0"/>
            <a:ext cx="91360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8017" y="0"/>
            <a:ext cx="91359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2155" y="0"/>
            <a:ext cx="916768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3272" y="0"/>
            <a:ext cx="97254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7970" y="0"/>
            <a:ext cx="90760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1299" y="0"/>
            <a:ext cx="87294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2960" y="0"/>
            <a:ext cx="886607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手机屏幕截图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7617" y="0"/>
            <a:ext cx="8996766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宽屏</PresentationFormat>
  <Paragraphs>0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8" baseType="lpstr">
      <vt:lpstr>Arial</vt:lpstr>
      <vt:lpstr>SimSun</vt:lpstr>
      <vt:lpstr>Wingdings</vt:lpstr>
      <vt:lpstr>Microsoft YaHei</vt:lpstr>
      <vt:lpstr>Arial Unicode MS</vt:lpstr>
      <vt:lpstr>DengXian Light</vt:lpstr>
      <vt:lpstr>DengXian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Liu, Shuai</dc:creator>
  <cp:lastModifiedBy>Admin</cp:lastModifiedBy>
  <cp:revision>3</cp:revision>
  <dcterms:created xsi:type="dcterms:W3CDTF">2020-04-03T20:08:00Z</dcterms:created>
  <dcterms:modified xsi:type="dcterms:W3CDTF">2020-04-03T21:19:12Z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1033-11.2.0.9232</vt:lpwstr>
  </property>
</Properties>
</file>