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49" autoAdjust="0"/>
    <p:restoredTop sz="94660"/>
  </p:normalViewPr>
  <p:slideViewPr>
    <p:cSldViewPr snapToGrid="0">
      <p:cViewPr varScale="1">
        <p:scale>
          <a:sx n="29" d="100"/>
          <a:sy n="29" d="100"/>
        </p:scale>
        <p:origin x="78" y="8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349B7F-F67C-412B-99C4-87501AF34C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E90705-CF9C-43F7-9C08-59D8EC4295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9FFAB-263C-490A-AA60-F39133009A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5E1CB65-ADE1-47D9-B6E4-20B0F3ABF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48B127-A4CB-46FB-B663-36DFAD3E9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6244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81278-1992-4E1A-A479-1F62406AE2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67789E5-09FA-4766-A40D-24CB445CCB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FCDD0B2-F54B-4CE9-A97D-73B1173B9F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604622-AD7A-480C-BCE2-79165C653A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FF27FAF-AD18-4219-B70B-74C2DADAF8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94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8F6A14-A50E-44EA-8B08-A20FDA6FD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DB72484-6A6A-4A05-A5E3-FBDCD4C2853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945D9E-E509-47C0-8A31-0EB265416C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8F6AEA-82EC-4347-8804-2EA69438D3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31AC24E-90C8-461F-A8E1-ECB12F7CD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66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8A2DF-86A9-48AE-9672-45A9DA31D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C9D1EE-3155-4B72-9CC9-1A3DE2558F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65633C-A591-4008-84F6-C0A71E388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07DEF7-4A96-4DB1-B70C-EC3210C20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73512C-59F1-4BCB-92C1-C179D87A6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2410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FC7031-C0AC-43E2-9D51-D6776A4DE7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0736F09-94CC-4DFB-A24B-26FAA8F322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6F6823-7AD6-4FBC-97B0-0B49CFB165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404A6A-9D06-40DE-8209-16F7E0EF65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1757F8-CF36-47F1-A2E6-DE794D107D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5560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FA1225-B4CD-40E9-B8AA-1281320F9B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E99371-A585-48BA-9AFC-672990953D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EF52B7F-43C3-43FA-B02A-61B3AEFB4C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FC10D4-5F70-42D8-924B-1A9A2994D7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AAB127-E6E9-4BCE-A204-D12815951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64A46C-E61B-4B53-95C7-3FA57DE618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32070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53B1B2-E458-4CC9-ABCF-5D9C3280D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7C48C5-8ED5-431C-9ECC-2553E6691A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183858C-DE7A-412B-B878-127FAF00AF6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E6FDC8E-4503-4845-8E60-8967630CA7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8319B4D-5F3D-4982-BDBA-C23F3D66654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787C095-8F2C-483F-95BA-9A6E3125A6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8FB45D-555A-4680-A2A0-94355BB550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7245069-09BC-4769-8040-4C302550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82405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69C416-BE29-440F-BADC-DDC9071D44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9F31FE5-6480-4A1D-9276-CBDC6E3AB3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53A4872-5173-4986-A3F6-5F900CA8E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9650441-884D-4012-AB4F-1A0B792323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6965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D988B3D-9B75-4699-A727-DA9193A19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DE2E0D0-4E43-47DD-ABFC-96B389E4C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EC474BD-7A49-4754-9B39-0114F0D14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8901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9A879F-2EF2-431D-AC71-0C8E83D7F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90A33D-2893-4FAD-99D0-CE4F73E24A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ECC36E-A457-4EFD-A53A-2541D50FEB4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3238FF-36F6-4A92-BC72-EA1F3903BD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C13D2C-5067-4F60-A3C3-D79D44708A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48E015-4B49-4551-9C1B-1AE70785B5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78276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EC8001-4A53-403F-98C9-58EAB06A7D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BA94B35-805F-4F71-8459-E00A2E0C217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9CADE7-FF47-4EE4-9A5A-22B3DADBB4D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385A99-8624-461E-9C22-0ACC854B77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7FB31A-6ABF-44F8-A991-EB97248D80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2B6050-D438-4BB9-AEBC-F5AC4A9960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06571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83B896E-AD96-48BF-88CA-A5C975FFC5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5683277-BD18-49CE-B1D1-60DD11C84C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92EC06-48AE-4523-A873-B941ABBA06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4EDDAB-E605-4C32-88F9-E7B55AB9286E}" type="datetimeFigureOut">
              <a:rPr lang="en-US" smtClean="0"/>
              <a:t>11/14/2020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0F75AA-2FBD-4ADB-9629-A4E2082BDED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C1654F-B318-43CC-B426-FAD72C1B90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65768-A980-48C8-ACBE-A631DC133B3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03198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50DB31B-4747-4645-80C3-057C59D2A7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0384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73EA3A1B-13F1-4B6D-B9F5-6C8BBFA8B86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A81F7B19-F96F-4CF3-914A-BA7866F8551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13169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730D1A-281C-4FCB-9ED1-C73FADEF05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F6625F-111A-4B38-9AF7-2E1F321A7E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B79A4D-167B-4504-9FF5-4F5C9CFF7C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22928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F1E0E5-8CF0-48BE-AF0D-B5AD94072E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770DFE-D077-4D2F-BAAF-33DD02AE56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20028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0</Words>
  <Application>Microsoft Office PowerPoint</Application>
  <PresentationFormat>Widescreen</PresentationFormat>
  <Paragraphs>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Shameeka Reyes</dc:creator>
  <cp:lastModifiedBy>Shameeka Reyes</cp:lastModifiedBy>
  <cp:revision>1</cp:revision>
  <dcterms:created xsi:type="dcterms:W3CDTF">2020-11-15T02:24:07Z</dcterms:created>
  <dcterms:modified xsi:type="dcterms:W3CDTF">2020-11-15T02:30:54Z</dcterms:modified>
</cp:coreProperties>
</file>