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53"/>
    <p:restoredTop sz="95840"/>
  </p:normalViewPr>
  <p:slideViewPr>
    <p:cSldViewPr snapToGrid="0" snapToObjects="1">
      <p:cViewPr varScale="1">
        <p:scale>
          <a:sx n="52" d="100"/>
          <a:sy n="52" d="100"/>
        </p:scale>
        <p:origin x="216" y="1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70526-465C-8744-9217-BF73B25DD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96346-9E3C-3F4F-BD31-CF22F0C6A1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54F81-A1CF-824C-A07D-F766CC93E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45E28-5F04-4E42-BC56-6367588DC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47174-C509-1247-BE04-23671E1A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50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6A756-35FF-7742-8D8C-B630CD31D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697B1D-91A0-1345-924A-326E53BDE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B8A2-A296-5F4B-B78C-370FC24DE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385F6-F741-224A-9708-14B5F9A3D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63558-905F-4944-B415-E6D5D324D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8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86152A-CFB9-B543-B559-647CD873EF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A07BA-F8B3-BC4A-8073-346569029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65C42-C3F7-FD41-B710-1B2E5CF9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74FDF-0697-3242-A55A-73B41AD84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8EA99-F3A1-5C47-BEEF-6AECB73BD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1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02EE4-397D-DE43-A0C8-F7DF616FF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2F066-CDAD-114C-B80C-B18685AB7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64656-B2DD-C14B-AF8B-B679766CD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306B0-FA57-F749-8CDB-6743233FF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A03E1-081C-3643-873E-D4D51E788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45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C8856-36B9-BD42-87F2-A5BA6936C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77547-4EAC-5248-B75C-06FCF3FEC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35354-9D8A-854A-BD25-CEE59DDA8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355B5-8CB3-7A4E-890D-8FE33073A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2D83B-5A37-D648-8BD9-8CE02FE27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09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BB8AE-A379-9B4D-96E7-9CBB8CB68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54ACB-8522-C541-B806-AB46C93DD2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D90A1C-55F7-1A4D-ACAD-061DF311D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C5E89-E3A0-BF42-AAC6-870F3BBF4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C94F2-D4A8-774D-8CBC-AB655E4AB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20CCF-4708-BA41-83D4-7EA01AAD5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7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DDA25-4C19-B448-9AC4-B75BC9979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45FC6-FA80-D045-A454-BCB72BC53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4A69E6-1774-6443-8A97-3B9674E19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19B62A-1EFC-3E4E-B011-6F6C7132FD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B5E124-0981-9640-95BC-22125577C9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038DEF-8E24-ED48-B282-2201E7469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AF330D-D146-9D4B-B0EB-A1DB5FA91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CA3ACE-DFDA-CB49-9E5A-D384814E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35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14AA-DE8E-DC47-9E49-3BA5A1857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898D12-734F-E843-B724-231C38904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8A3B7B-7089-0548-86CE-860B90296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DCD16B-7E94-8F41-917D-247DC9CA9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08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EB5D81-D2E7-B244-9DF3-F7ABA6A99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30EC8D-6D71-6B4F-9BD9-CA0846D7F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83D295-EAB0-8342-9AA4-9EEBFD335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39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1C4CC-2CAC-5A48-B2E1-84EDC4BFF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40C8E-A075-7A48-98AF-F7F0FEFAD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8267A-1542-1B4F-9A40-9AFEEB5D30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8C6B1-2463-C84C-B3EC-BE32EEE0A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3DB92B-D206-8A4E-B711-F838921EB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C91DF-C8C1-494A-A380-770A17EB4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5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9A276-76AD-8543-A365-4956815FE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48756A-65F2-8F46-9E36-C57E375FDD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E9FAB-C03B-F34C-B529-FFE8D7186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68390B-ACEA-EE4E-B002-0AEA5EC83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A9CA1-DB35-E447-900F-3C3910E34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A69D26-F33B-1E4A-9A9E-A3524236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07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9065C5-0E26-D94C-A5F6-7B8D9D25E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2FB9B-CAEC-5249-8518-C58C0D4CD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0BE7C-C0A2-1F43-A698-42F043F0EE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70FE5-5803-064C-BC16-83F5869BC6A9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88FC-01AD-444F-B1A7-7713D1EDB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F2B4D-1B7C-DA4C-A5F2-6C9302143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927FB-17B0-A14E-B2E0-CAF072E0E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94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67512F22-BC8D-B84A-A150-BA5A24E4D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446" y="0"/>
            <a:ext cx="91531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73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EDD80E5-E9A0-004F-B136-A01909959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35" y="0"/>
            <a:ext cx="10104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73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4E22755-F3CD-B246-ADA5-4EF00202E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816" y="0"/>
            <a:ext cx="10021904" cy="684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56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731FAEF-67F4-234B-9B72-75B56CD26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803" y="0"/>
            <a:ext cx="10070557" cy="686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13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8E61840-9903-6049-83F6-3061EF1F1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13" y="0"/>
            <a:ext cx="9897607" cy="685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9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38B78C6-47B8-264D-BF1E-EAE95F6E5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30" y="0"/>
            <a:ext cx="10085530" cy="685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93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CE5E7E7-F7F6-964D-9702-309C659E4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35" y="-1"/>
            <a:ext cx="10101985" cy="68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76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AFA6181-0E70-3046-9B53-FC59E9D42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740" y="-1"/>
            <a:ext cx="9855860" cy="685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87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BE0604-E366-FE49-AE63-D290EF2EC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038" y="0"/>
            <a:ext cx="9635924" cy="666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25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AB3CD09-08FA-044B-90F9-01B427B2E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4" y="-1"/>
            <a:ext cx="10016836" cy="688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189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7787940-D006-F144-8E8F-A89F9625B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538" y="0"/>
            <a:ext cx="96129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3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0ED4739-43BC-CA4F-8DC4-ADEA965EA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43" y="0"/>
            <a:ext cx="97719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77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AFA8AF8B-6A81-5B41-AE00-A2E1424B0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899" y="-1"/>
            <a:ext cx="10054461" cy="687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93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A4B29F4-56D7-5245-9A13-DFEE84639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881" y="-1"/>
            <a:ext cx="10051319" cy="686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847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E26B712-8E08-BC48-82D2-F0DD88D82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004" y="-1"/>
            <a:ext cx="9998716" cy="685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50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9A12094-7651-B74C-9C36-AE213FE99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0"/>
            <a:ext cx="10058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8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AD22261-7FA9-5E49-9C80-4FB564190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777" y="0"/>
            <a:ext cx="10032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2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CE37B8A-56C5-2844-B97F-7E98A8DD2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896" y="0"/>
            <a:ext cx="9886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59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Macintosh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Natalia Pigura</dc:creator>
  <cp:lastModifiedBy>Natalia Pigura</cp:lastModifiedBy>
  <cp:revision>5</cp:revision>
  <dcterms:created xsi:type="dcterms:W3CDTF">2020-10-20T06:15:32Z</dcterms:created>
  <dcterms:modified xsi:type="dcterms:W3CDTF">2020-10-20T06:31:31Z</dcterms:modified>
</cp:coreProperties>
</file>