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8C29-9B0F-4909-B1AC-88CC726BB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E2823-0094-4294-9FCA-F46638F8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E0835-69B5-48A1-BFD2-7CA44324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1A776-CFAE-4E5C-9DC3-2818F33B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2B91-F447-48A2-B48E-68C75765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C01C-F6B8-4808-AA32-491B5387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615B8-AC07-4844-A6AD-1F0181A13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4F90-7769-4E24-BAA1-CE9076A8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B10BA-6CBD-4D6C-B63D-0A573AA2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4812-E3C0-4E53-9E54-1CA13950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6A820-33B5-4533-A298-926BA8B78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FEBFC-4CF5-49CC-A039-E9E412F02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FAF45-D3D0-4793-B5D6-305C72CE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6062-395E-4357-8765-B8F201B0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34C2C-A2E2-4807-A337-530EA838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B7B2-557F-41E6-991D-76105AFE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0B9F-1E5A-41EF-A755-EEEA14EC2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B5C2-D710-4C1A-ACAF-1A6B141E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8184-DA55-4A75-94BF-83FCB27B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03585-D3AA-4F9A-9DE2-B255F831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58E3-4FA8-4621-B009-2DF07630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0BA4-8C9D-4468-BB6B-C018F2AD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B45A-0B34-4C98-B930-74B7D4E8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230C7-58B2-4153-A1CA-B3AB825D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B3CFF-7FD2-4C7A-A7D3-7A57A18C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496E-C41C-4D61-95CE-3794A278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8EE54-07E6-4EDA-B7AF-98D48D75F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3A69E-ACE3-4C88-A455-6BD721FC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E95A9-06ED-446A-B96A-1097D919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145AA-C464-4600-827A-75D7D16F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B5AEB-BD50-4B01-ACAE-1CC7E85D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425A-9F67-4B45-A561-B5B527D0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8A8FE-7883-407C-A621-79B75C94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10765-1E0E-47CA-8E3E-8036824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66E16-EBE9-430E-9DBB-020A3AC46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248F9-ACCE-4E94-AC69-E9C1A2F9C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F9A70-B666-4BE0-B374-E436474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60498-7247-4A39-A745-735284E9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D7529-B167-48EB-928C-B27BA6B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AFAB-C59D-460A-B752-4003F67F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9A441-E734-4978-B265-C6B005DA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ECD31-D3A3-4136-8482-FEA0FF1D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1FD49-FFCB-4E10-B72D-71BF036A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372D0-5CF1-4FEA-97C1-030AD031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32805-43D8-4509-9E10-19B692F2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2AECB-E6B6-4216-AE61-09DE8348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9D6A-0A84-445B-8EAE-AD679B11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0D83-BB87-4503-A7A1-140AC321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272A5-A5AB-4C91-BD50-82633D6BC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9F59F-155C-4D24-9E1F-1B1BA742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A38B-89CE-4CEF-BFB6-9EBA10FB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EE06F-409B-4EF2-AFC0-8A973C0E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54D4-4674-4B41-9A3F-991931E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668A3-E0AE-4EC7-A188-D1F90EB69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C936D-3886-4D8E-927F-2D9A37883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EB44F-42B2-47E9-A27A-B03888B5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D61C9-3A05-4164-9807-7BC08EC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D7A38-ADF0-48E2-9FC5-066C55E5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49FCB-37F8-4CD2-B28B-49966E5D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CC43-867B-4D26-9041-6A62926A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A6458-A0D8-4FF3-92EA-F7576C581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C8EB-3390-4F64-A912-7BE3B795576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543B8-2E36-418C-A8A7-FB3724E40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4C4A-E905-4818-A35F-EA820EF0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6424-482F-4943-B9EF-8D1E167C8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1CA77B-8F10-466C-B36A-7A782E96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2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14F65EF-53DD-410F-9C28-ECC7A8A2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A553EE2-8BD9-496F-9165-D60D58717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5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Azurdee Brown</dc:creator>
  <cp:lastModifiedBy>Azurdee Brown</cp:lastModifiedBy>
  <cp:revision>1</cp:revision>
  <dcterms:created xsi:type="dcterms:W3CDTF">2020-05-04T02:31:44Z</dcterms:created>
  <dcterms:modified xsi:type="dcterms:W3CDTF">2020-05-04T02:32:43Z</dcterms:modified>
</cp:coreProperties>
</file>