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88C29-9B0F-4909-B1AC-88CC726BB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7E2823-0094-4294-9FCA-F46638F8C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E0835-69B5-48A1-BFD2-7CA44324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1A776-CFAE-4E5C-9DC3-2818F33B7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B2B91-F447-48A2-B48E-68C75765D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2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5C01C-F6B8-4808-AA32-491B5387D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5615B8-AC07-4844-A6AD-1F0181A13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54F90-7769-4E24-BAA1-CE9076A8A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B10BA-6CBD-4D6C-B63D-0A573AA29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54812-E3C0-4E53-9E54-1CA13950F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0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36A820-33B5-4533-A298-926BA8B78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4FEBFC-4CF5-49CC-A039-E9E412F02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FAF45-D3D0-4793-B5D6-305C72CE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C6062-395E-4357-8765-B8F201B0B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34C2C-A2E2-4807-A337-530EA838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8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1B7B2-557F-41E6-991D-76105AFE6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F0B9F-1E5A-41EF-A755-EEEA14EC2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C5B5C2-D710-4C1A-ACAF-1A6B141E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F8184-DA55-4A75-94BF-83FCB27B1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03585-D3AA-4F9A-9DE2-B255F8314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3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158E3-4FA8-4621-B009-2DF076305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F0BA4-8C9D-4468-BB6B-C018F2AD2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6B45A-0B34-4C98-B930-74B7D4E82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230C7-58B2-4153-A1CA-B3AB825D7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B3CFF-7FD2-4C7A-A7D3-7A57A18CD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4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C496E-C41C-4D61-95CE-3794A278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8EE54-07E6-4EDA-B7AF-98D48D75FC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F3A69E-ACE3-4C88-A455-6BD721FC8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E95A9-06ED-446A-B96A-1097D919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E145AA-C464-4600-827A-75D7D16F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9B5AEB-BD50-4B01-ACAE-1CC7E85D9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425A-9F67-4B45-A561-B5B527D0C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8A8FE-7883-407C-A621-79B75C94C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10765-1E0E-47CA-8E3E-8036824E40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166E16-EBE9-430E-9DBB-020A3AC46B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2248F9-ACCE-4E94-AC69-E9C1A2F9C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AF9A70-B666-4BE0-B374-E4364744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60498-7247-4A39-A745-735284E9A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ED7529-B167-48EB-928C-B27BA6B50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3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6AFAB-C59D-460A-B752-4003F67F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99A441-E734-4978-B265-C6B005DAE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ECD31-D3A3-4136-8482-FEA0FF1D8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1FD49-FFCB-4E10-B72D-71BF036A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96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F372D0-5CF1-4FEA-97C1-030AD031F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B32805-43D8-4509-9E10-19B692F26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2AECB-E6B6-4216-AE61-09DE83489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9D6A-0A84-445B-8EAE-AD679B11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D0D83-BB87-4503-A7A1-140AC321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5272A5-A5AB-4C91-BD50-82633D6BC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9F59F-155C-4D24-9E1F-1B1BA7427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7A38B-89CE-4CEF-BFB6-9EBA10FB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8EE06F-409B-4EF2-AFC0-8A973C0E7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01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C54D4-4674-4B41-9A3F-991931ED1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5668A3-E0AE-4EC7-A188-D1F90EB695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C936D-3886-4D8E-927F-2D9A37883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EB44F-42B2-47E9-A27A-B03888B50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D61C9-3A05-4164-9807-7BC08EC9E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D7A38-ADF0-48E2-9FC5-066C55E5F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3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249FCB-37F8-4CD2-B28B-49966E5D5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5CC43-867B-4D26-9041-6A62926A4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A6458-A0D8-4FF3-92EA-F7576C581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9C8EB-3390-4F64-A912-7BE3B7955766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543B8-2E36-418C-A8A7-FB3724E408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44C4A-E905-4818-A35F-EA820EF0A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6424-482F-4943-B9EF-8D1E167C8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3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EF1CA77B-8F10-466C-B36A-7A782E96E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62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14F65EF-53DD-410F-9C28-ECC7A8A26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50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9A553EE2-8BD9-496F-9165-D60D58717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54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Azurdee Brown</dc:creator>
  <cp:lastModifiedBy>Azurdee Brown</cp:lastModifiedBy>
  <cp:revision>1</cp:revision>
  <dcterms:created xsi:type="dcterms:W3CDTF">2020-05-04T02:31:44Z</dcterms:created>
  <dcterms:modified xsi:type="dcterms:W3CDTF">2020-05-04T02:32:43Z</dcterms:modified>
</cp:coreProperties>
</file>