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66" d="100"/>
          <a:sy n="66" d="100"/>
        </p:scale>
        <p:origin x="8" y="10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D414-84E5-443A-B83E-BBE96977D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566AE-A1C0-4CC0-AE69-C953E7DE2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8092A-869F-4ACA-84E7-C56DDCA3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16D90-0F54-4FE0-9470-82A485167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D8688-E60B-40FF-8E75-AAC3890D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7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224E8-4D43-4F10-A706-1713121A3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71176D-6220-4F8E-AE23-2783CB25A2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2B5B8-EBF1-41D8-A05D-CCCC60EEF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EC786-5420-4BC3-9EDD-9F826849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9DE38-DEE3-432A-A8F6-F3E39B05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795674-1540-415A-90E9-42F251321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02238E-DE9A-48D2-B8F0-658674BBA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D96CD-AB3D-4145-9924-D574194AC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12295-40DB-49BF-9231-2F0447886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BDB92-5273-417B-A82F-6B4CC45D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3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6A351-5660-4209-96E9-C6711824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17C6A-B035-43E2-87C8-9EAF39E3C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7603F-B9BD-4B28-B104-8D5B54CA9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59FFF-9A6D-40F8-A69A-E64336A51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919DE-7B95-4916-BA37-92D4D385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1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108B-E72C-4805-9C6F-D99B1DFDB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3ACBE-C927-415B-83A2-375E95BA2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F9121-C58A-40E4-9A95-7A48DD1E4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3A1E7-BDA4-44E1-9E2B-31DBED32B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5B949-F0DB-4CA5-A891-D9886597D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6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A2E5-F744-477E-9AF3-7792622A2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858EB-C2CD-4A67-9581-8F6380ABF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4F229-4FD5-44C8-9530-25C1FAD31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C45866-C25E-490D-9A97-9C46D0C97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3E1E0-FCF1-482F-8880-53257CF69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57C517-FDDF-4AF1-9CC6-1BB457C06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7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D7AF6-4F1B-4B17-AA61-2F29889CE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9DF0F-E4A2-473E-85D1-215A510B3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EFE6A-FC0A-433F-9412-A315F369F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86913A-6722-4689-8DB3-F40A251A8E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08DF85-1740-446C-BEC1-8B94742C6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312C9-D401-43F3-93FE-B144C8BAB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D95E50-2145-4A9D-B65B-044CB715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0E08DF-39B9-45F7-BC0E-5B373DCDE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9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1697-AB56-4BC2-9002-6171728BE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0C62B2-EF86-45FE-92ED-52D2E4E4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4B503-4FCF-4954-B854-91D25341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91DF35-B8AB-4AE5-A2E0-9015F388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0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DE0230-7AE7-445A-A30E-58873145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AAF2F2-11E4-431A-8CD7-BCB551EF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7B89B-1F31-4282-8E6B-7E3A780BB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0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500D6-9F71-444D-AB83-987EB7DE8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BB5B5-08B9-4AD5-BEAF-33E4DBFD9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CB9CCE-8A2F-44AE-B991-8A53405D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DCCB0-0084-4F2B-84D4-5AC879E9F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C4056-76A6-4F35-8B7B-057A6D0A6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EF9BD-F471-403B-A262-36DAA5FC6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9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EE536-E4A7-473E-B945-26710963D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B8360E-AA45-4CF1-8055-D681526E82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2556D-22CF-44D3-B1B4-D3AC2E589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99B17-E84F-4684-B5A1-620D3C82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68987-F0D9-43EC-8412-7AC08CA6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ED9BA-B9B5-4468-8CAC-98A67C5F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6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D38C9-0712-4BE9-B168-F01960B5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F61CA-4402-4BFB-AF92-C859BE61A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7F231-425D-4F8F-9004-4116978C62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071EB-D0A3-45FE-AEF2-565B4328B5BC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6E9DF-1946-47DA-B7F5-D2622677DC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71F86-1235-4F84-8DE9-03A99FF7A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2DDAB-D609-4F61-A3EA-50B4DB71C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2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CD1B18-266E-4FEE-9E5B-E4A6988AD2B7}"/>
              </a:ext>
            </a:extLst>
          </p:cNvPr>
          <p:cNvSpPr/>
          <p:nvPr/>
        </p:nvSpPr>
        <p:spPr>
          <a:xfrm>
            <a:off x="4339342" y="3084177"/>
            <a:ext cx="1693550" cy="3921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Frutiger 45 Light" panose="020B0603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A49972-AFDF-4190-A19E-C487F1CD5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174551"/>
            <a:ext cx="11136430" cy="62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2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E8E110C-384B-4090-A825-4DCFCDC73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12" y="317634"/>
            <a:ext cx="10684775" cy="547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55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Frutiger 45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Esposito</dc:creator>
  <cp:lastModifiedBy>Adam Esposito</cp:lastModifiedBy>
  <cp:revision>1</cp:revision>
  <dcterms:created xsi:type="dcterms:W3CDTF">2022-01-09T00:30:43Z</dcterms:created>
  <dcterms:modified xsi:type="dcterms:W3CDTF">2022-01-09T00:36:11Z</dcterms:modified>
</cp:coreProperties>
</file>