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55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1026"/>
        <p:guide orient="horz" pos="2795"/>
        <p:guide orient="horz" pos="3113"/>
        <p:guide orient="horz" pos="397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14E70-82B6-43E7-AF0B-AC0A27A9DC53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B28160-1DA4-42E2-8EF8-330A8546A8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30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28160-1DA4-42E2-8EF8-330A8546A8D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809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28160-1DA4-42E2-8EF8-330A8546A8D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73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Rectangle 13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GB"/>
          </a:p>
        </p:txBody>
      </p:sp>
      <p:sp>
        <p:nvSpPr>
          <p:cNvPr id="3086" name="Rectangle 14"/>
          <p:cNvSpPr>
            <a:spLocks noChangeArrowheads="1"/>
          </p:cNvSpPr>
          <p:nvPr userDrawn="1"/>
        </p:nvSpPr>
        <p:spPr bwMode="auto">
          <a:xfrm>
            <a:off x="0" y="2971800"/>
            <a:ext cx="9144000" cy="3886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3200400"/>
            <a:ext cx="8382000" cy="1143000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rgbClr val="4D4D4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572000"/>
            <a:ext cx="8382000" cy="1600200"/>
          </a:xfrm>
        </p:spPr>
        <p:txBody>
          <a:bodyPr/>
          <a:lstStyle>
            <a:lvl1pPr marL="0" indent="0">
              <a:buFont typeface="Times" charset="0"/>
              <a:buNone/>
              <a:defRPr sz="2000">
                <a:solidFill>
                  <a:srgbClr val="4D4D4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3088" name="Rectangle 16"/>
          <p:cNvSpPr>
            <a:spLocks noChangeArrowheads="1"/>
          </p:cNvSpPr>
          <p:nvPr userDrawn="1"/>
        </p:nvSpPr>
        <p:spPr bwMode="auto">
          <a:xfrm>
            <a:off x="381000" y="6343650"/>
            <a:ext cx="20907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sz="1000" u="none">
                <a:solidFill>
                  <a:srgbClr val="666666"/>
                </a:solidFill>
                <a:latin typeface="Helvetica" charset="0"/>
              </a:rPr>
              <a:t>Richard Caddick and Steve Cable</a:t>
            </a:r>
          </a:p>
          <a:p>
            <a:pPr eaLnBrk="1" hangingPunct="1">
              <a:spcBef>
                <a:spcPct val="20000"/>
              </a:spcBef>
            </a:pPr>
            <a:r>
              <a:rPr lang="en-US" sz="1000" u="none">
                <a:solidFill>
                  <a:srgbClr val="666666"/>
                </a:solidFill>
                <a:latin typeface="Helvetica" charset="0"/>
              </a:rPr>
              <a:t>February 28th 2011</a:t>
            </a:r>
          </a:p>
        </p:txBody>
      </p:sp>
    </p:spTree>
    <p:extLst>
      <p:ext uri="{BB962C8B-B14F-4D97-AF65-F5344CB8AC3E}">
        <p14:creationId xmlns:p14="http://schemas.microsoft.com/office/powerpoint/2010/main" val="39669059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F9F90-7CEE-44D3-AE2A-20C614587DD1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2ED-B194-4CDB-9F8E-7F3B4FA7A0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77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F9F90-7CEE-44D3-AE2A-20C614587DD1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2ED-B194-4CDB-9F8E-7F3B4FA7A0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850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F9F90-7CEE-44D3-AE2A-20C614587DD1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2ED-B194-4CDB-9F8E-7F3B4FA7A0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77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F9F90-7CEE-44D3-AE2A-20C614587DD1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2ED-B194-4CDB-9F8E-7F3B4FA7A0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027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F9F90-7CEE-44D3-AE2A-20C614587DD1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2ED-B194-4CDB-9F8E-7F3B4FA7A0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92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F9F90-7CEE-44D3-AE2A-20C614587DD1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2ED-B194-4CDB-9F8E-7F3B4FA7A0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79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F9F90-7CEE-44D3-AE2A-20C614587DD1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2ED-B194-4CDB-9F8E-7F3B4FA7A0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589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F9F90-7CEE-44D3-AE2A-20C614587DD1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2ED-B194-4CDB-9F8E-7F3B4FA7A0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358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F9F90-7CEE-44D3-AE2A-20C614587DD1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2ED-B194-4CDB-9F8E-7F3B4FA7A0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484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F9F90-7CEE-44D3-AE2A-20C614587DD1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2ED-B194-4CDB-9F8E-7F3B4FA7A0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09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F9F90-7CEE-44D3-AE2A-20C614587DD1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D2ED-B194-4CDB-9F8E-7F3B4FA7A0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24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F9F90-7CEE-44D3-AE2A-20C614587DD1}" type="datetimeFigureOut">
              <a:rPr lang="en-GB" smtClean="0"/>
              <a:t>06/10/2015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AD2ED-B194-4CDB-9F8E-7F3B4FA7A0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80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Document title which really could be very long indeed and needs lots of space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Sub-title which could also be really </a:t>
            </a:r>
            <a:r>
              <a:rPr lang="en-US" dirty="0" smtClean="0"/>
              <a:t>long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66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10"/>
          <p:cNvSpPr txBox="1">
            <a:spLocks noChangeArrowheads="1"/>
          </p:cNvSpPr>
          <p:nvPr/>
        </p:nvSpPr>
        <p:spPr>
          <a:xfrm>
            <a:off x="381000" y="228600"/>
            <a:ext cx="8382000" cy="533400"/>
          </a:xfrm>
          <a:prstGeom prst="rect">
            <a:avLst/>
          </a:prstGeom>
        </p:spPr>
        <p:txBody>
          <a:bodyPr vert="horz" lIns="10800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Website.com Sitemap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022106" y="1350968"/>
            <a:ext cx="1371600" cy="5461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Home Page</a:t>
            </a:r>
            <a:endParaRPr lang="en-US" dirty="0"/>
          </a:p>
        </p:txBody>
      </p:sp>
      <p:sp>
        <p:nvSpPr>
          <p:cNvPr id="158" name="Rectangle 157"/>
          <p:cNvSpPr/>
          <p:nvPr/>
        </p:nvSpPr>
        <p:spPr>
          <a:xfrm>
            <a:off x="5594401" y="2608987"/>
            <a:ext cx="1371600" cy="5743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Level 1 Child </a:t>
            </a:r>
            <a:r>
              <a:rPr lang="en-US" dirty="0"/>
              <a:t>Page</a:t>
            </a:r>
          </a:p>
        </p:txBody>
      </p:sp>
      <p:cxnSp>
        <p:nvCxnSpPr>
          <p:cNvPr id="38" name="Elbow Connector 37"/>
          <p:cNvCxnSpPr>
            <a:stCxn id="168" idx="3"/>
            <a:endCxn id="158" idx="2"/>
          </p:cNvCxnSpPr>
          <p:nvPr/>
        </p:nvCxnSpPr>
        <p:spPr>
          <a:xfrm flipV="1">
            <a:off x="1744793" y="3183327"/>
            <a:ext cx="4535408" cy="1743560"/>
          </a:xfrm>
          <a:prstGeom prst="bentConnector2">
            <a:avLst/>
          </a:prstGeom>
          <a:ln w="28575" cmpd="sng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292080" y="4639717"/>
            <a:ext cx="760849" cy="276999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c</a:t>
            </a:r>
            <a:r>
              <a:rPr lang="en-US" sz="1200" dirty="0" smtClean="0"/>
              <a:t>ross link</a:t>
            </a:r>
            <a:endParaRPr lang="en-US" sz="1200" dirty="0"/>
          </a:p>
        </p:txBody>
      </p:sp>
      <p:cxnSp>
        <p:nvCxnSpPr>
          <p:cNvPr id="50" name="Elbow Connector 49"/>
          <p:cNvCxnSpPr>
            <a:stCxn id="36" idx="1"/>
            <a:endCxn id="168" idx="2"/>
          </p:cNvCxnSpPr>
          <p:nvPr/>
        </p:nvCxnSpPr>
        <p:spPr>
          <a:xfrm rot="10800000" flipV="1">
            <a:off x="1058994" y="1624065"/>
            <a:ext cx="1963113" cy="3589991"/>
          </a:xfrm>
          <a:prstGeom prst="bentConnector4">
            <a:avLst>
              <a:gd name="adj1" fmla="val 147243"/>
              <a:gd name="adj2" fmla="val 106368"/>
            </a:avLst>
          </a:prstGeom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179512" y="1350968"/>
            <a:ext cx="760849" cy="276999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c</a:t>
            </a:r>
            <a:r>
              <a:rPr lang="en-US" sz="1200" dirty="0" smtClean="0"/>
              <a:t>ross link</a:t>
            </a:r>
            <a:endParaRPr lang="en-US" sz="1200" dirty="0"/>
          </a:p>
        </p:txBody>
      </p:sp>
      <p:sp>
        <p:nvSpPr>
          <p:cNvPr id="160" name="Rectangle 159"/>
          <p:cNvSpPr/>
          <p:nvPr/>
        </p:nvSpPr>
        <p:spPr>
          <a:xfrm>
            <a:off x="5207162" y="1351607"/>
            <a:ext cx="1073039" cy="552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Search</a:t>
            </a:r>
            <a:endParaRPr lang="en-US" sz="1400" dirty="0"/>
          </a:p>
        </p:txBody>
      </p:sp>
      <p:sp>
        <p:nvSpPr>
          <p:cNvPr id="161" name="Rectangle 160"/>
          <p:cNvSpPr/>
          <p:nvPr/>
        </p:nvSpPr>
        <p:spPr>
          <a:xfrm>
            <a:off x="3835562" y="2608987"/>
            <a:ext cx="1371600" cy="5743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Level 1 Child </a:t>
            </a:r>
            <a:r>
              <a:rPr lang="en-US" dirty="0"/>
              <a:t>Page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373193" y="2608987"/>
            <a:ext cx="1371600" cy="5743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Level 1 Child </a:t>
            </a:r>
            <a:r>
              <a:rPr lang="en-US" dirty="0"/>
              <a:t>Page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2100354" y="2608987"/>
            <a:ext cx="1371600" cy="5743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Level 1 Child </a:t>
            </a:r>
            <a:r>
              <a:rPr lang="en-US" dirty="0"/>
              <a:t>Page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373193" y="3628316"/>
            <a:ext cx="1371600" cy="5743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Level 2 Child </a:t>
            </a:r>
            <a:r>
              <a:rPr lang="en-US" dirty="0"/>
              <a:t>Page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373193" y="4639717"/>
            <a:ext cx="1371600" cy="5743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Level 3 Child </a:t>
            </a:r>
            <a:r>
              <a:rPr lang="en-US" dirty="0"/>
              <a:t>Page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2104766" y="3628316"/>
            <a:ext cx="1371600" cy="5743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Level 2 Child </a:t>
            </a:r>
            <a:r>
              <a:rPr lang="en-US" dirty="0"/>
              <a:t>Page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6589505" y="1351607"/>
            <a:ext cx="918367" cy="5743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Shopping Cart</a:t>
            </a:r>
            <a:endParaRPr lang="en-US" sz="1400" dirty="0"/>
          </a:p>
        </p:txBody>
      </p:sp>
      <p:cxnSp>
        <p:nvCxnSpPr>
          <p:cNvPr id="189" name="Elbow Connector 188"/>
          <p:cNvCxnSpPr>
            <a:stCxn id="36" idx="2"/>
            <a:endCxn id="162" idx="0"/>
          </p:cNvCxnSpPr>
          <p:nvPr/>
        </p:nvCxnSpPr>
        <p:spPr>
          <a:xfrm rot="5400000">
            <a:off x="2027539" y="928619"/>
            <a:ext cx="711823" cy="2648913"/>
          </a:xfrm>
          <a:prstGeom prst="bentConnector3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Elbow Connector 190"/>
          <p:cNvCxnSpPr>
            <a:stCxn id="36" idx="2"/>
            <a:endCxn id="158" idx="0"/>
          </p:cNvCxnSpPr>
          <p:nvPr/>
        </p:nvCxnSpPr>
        <p:spPr>
          <a:xfrm rot="16200000" flipH="1">
            <a:off x="4638142" y="966927"/>
            <a:ext cx="711823" cy="2572295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Elbow Connector 193"/>
          <p:cNvCxnSpPr>
            <a:stCxn id="36" idx="2"/>
            <a:endCxn id="161" idx="0"/>
          </p:cNvCxnSpPr>
          <p:nvPr/>
        </p:nvCxnSpPr>
        <p:spPr>
          <a:xfrm rot="16200000" flipH="1">
            <a:off x="3758723" y="1846347"/>
            <a:ext cx="711823" cy="813456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Elbow Connector 199"/>
          <p:cNvCxnSpPr>
            <a:stCxn id="36" idx="2"/>
            <a:endCxn id="163" idx="0"/>
          </p:cNvCxnSpPr>
          <p:nvPr/>
        </p:nvCxnSpPr>
        <p:spPr>
          <a:xfrm rot="5400000">
            <a:off x="2891119" y="1792199"/>
            <a:ext cx="711823" cy="921752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stCxn id="162" idx="2"/>
            <a:endCxn id="167" idx="0"/>
          </p:cNvCxnSpPr>
          <p:nvPr/>
        </p:nvCxnSpPr>
        <p:spPr>
          <a:xfrm>
            <a:off x="1058993" y="3183327"/>
            <a:ext cx="0" cy="44498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/>
          <p:nvPr/>
        </p:nvCxnSpPr>
        <p:spPr>
          <a:xfrm>
            <a:off x="1058994" y="4202656"/>
            <a:ext cx="0" cy="44498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/>
          <p:nvPr/>
        </p:nvCxnSpPr>
        <p:spPr>
          <a:xfrm>
            <a:off x="2769248" y="3177627"/>
            <a:ext cx="0" cy="44498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Rectangle 206"/>
          <p:cNvSpPr/>
          <p:nvPr/>
        </p:nvSpPr>
        <p:spPr>
          <a:xfrm>
            <a:off x="7844633" y="1329987"/>
            <a:ext cx="918367" cy="5743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Help</a:t>
            </a:r>
          </a:p>
        </p:txBody>
      </p:sp>
      <p:cxnSp>
        <p:nvCxnSpPr>
          <p:cNvPr id="212" name="Elbow Connector 211"/>
          <p:cNvCxnSpPr>
            <a:stCxn id="36" idx="0"/>
            <a:endCxn id="207" idx="0"/>
          </p:cNvCxnSpPr>
          <p:nvPr/>
        </p:nvCxnSpPr>
        <p:spPr>
          <a:xfrm rot="5400000" flipH="1" flipV="1">
            <a:off x="5995371" y="-957477"/>
            <a:ext cx="20981" cy="4595911"/>
          </a:xfrm>
          <a:prstGeom prst="bentConnector3">
            <a:avLst>
              <a:gd name="adj1" fmla="val 1254602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Elbow Connector 213"/>
          <p:cNvCxnSpPr>
            <a:stCxn id="36" idx="0"/>
            <a:endCxn id="179" idx="0"/>
          </p:cNvCxnSpPr>
          <p:nvPr/>
        </p:nvCxnSpPr>
        <p:spPr>
          <a:xfrm rot="16200000" flipH="1">
            <a:off x="5377977" y="-319104"/>
            <a:ext cx="639" cy="3340783"/>
          </a:xfrm>
          <a:prstGeom prst="bentConnector3">
            <a:avLst>
              <a:gd name="adj1" fmla="val -40046166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Elbow Connector 216"/>
          <p:cNvCxnSpPr>
            <a:stCxn id="36" idx="0"/>
            <a:endCxn id="160" idx="0"/>
          </p:cNvCxnSpPr>
          <p:nvPr/>
        </p:nvCxnSpPr>
        <p:spPr>
          <a:xfrm rot="16200000" flipH="1">
            <a:off x="4725474" y="333399"/>
            <a:ext cx="639" cy="2035776"/>
          </a:xfrm>
          <a:prstGeom prst="bentConnector3">
            <a:avLst>
              <a:gd name="adj1" fmla="val -4431784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85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64</Words>
  <Application>Microsoft Office PowerPoint</Application>
  <PresentationFormat>On-screen Show (4:3)</PresentationFormat>
  <Paragraphs>18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Document title which really could be very long indeed and needs lots of space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Sherri</dc:creator>
  <cp:lastModifiedBy>Sherri Maciosek</cp:lastModifiedBy>
  <cp:revision>18</cp:revision>
  <dcterms:created xsi:type="dcterms:W3CDTF">2011-04-28T09:12:28Z</dcterms:created>
  <dcterms:modified xsi:type="dcterms:W3CDTF">2015-10-06T07:30:39Z</dcterms:modified>
</cp:coreProperties>
</file>