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E9BA1-6A07-4394-9305-ACBD4E02C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190033-44AC-4557-AFCB-2DD06BDB1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F4D37-661D-403C-A594-E8CFB7B5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6D206-C98B-4F76-AC7C-0A180180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8A320-86EE-4BA0-A8B5-5F1D9F59D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8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B5E52-4DB7-41C4-A245-CE14BBBE7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EAD96F-E64D-4A19-876B-70076D8DE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82F5C-5630-48EE-8681-9FE8BB179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31001-9B56-491D-B95D-A4F0DF9F5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A437C-568E-49FD-A873-CC168D59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958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12147C-D800-46F4-BD7A-F47481983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91642C-9D4F-455F-8201-8733E36EA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88EFB-CC28-40EC-9FE3-51E1F7DB9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FF8FB-763F-4D55-A024-68CDE5F96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92BCA-FC8C-4E3E-A73F-2A56721A3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1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026E8-7DA0-41F8-8526-598E61E33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0D87E-E5E6-4DC6-B85D-FA6760939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4F8EF1-2C4F-4C0B-9B6E-EE0CB855E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81630-B4D9-4219-9F72-7858C775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36186-E9E1-4B67-98B6-CED5C364A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3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032CA-78BE-4409-AD79-5B9150215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16D9F-3B1A-40F6-A6A5-7EFA53E84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A9753-77DD-484C-BF78-A377C8EB7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606A6-CA9E-4C33-BF75-4FBC8E67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B6BE0-1D5E-473C-A074-6BA7F896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9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2CC2-F65A-4206-A526-ABBF34B49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77628-4E67-461E-8F3B-69FB767EB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E4161-017E-4E0C-A6DB-4C2EC072C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DB841-8E0D-4E81-A933-5FA69B6D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EBCCD-FAF6-4CDF-B757-CCE16ECE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497BA-5CD0-463F-9FAC-3FD51FDD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97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17D3B-350C-439E-ADE7-DE1D6C0EE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6DBBC6-ABD6-466E-9E22-AA647655A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66997-16FB-4730-8C2C-A59F05396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AF45B-E023-4812-8A92-30D595914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8F2E9D-EFB5-49EF-A0C1-6D2AC0172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592A79-02B4-445D-8CA9-2B60651C7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B42AF0-BA9C-41A6-AA19-CA8636B71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18C11F-E5D4-43D6-BDDF-E5562DCB0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52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65BF1-6AEF-4281-A6BB-212A9F000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86FC88-E2B7-44AC-8CD3-1C1871140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69657-7C98-4E97-948C-655068552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A7C8B2-D546-4AAC-9397-B8B02E5F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7E1587-DE71-41F7-A84E-3F6994F3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BB8645-DEFA-4FEE-84BA-311766858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8CADB4-5336-4104-A9A4-EAA1DD5AF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85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1AD77-3FE7-485B-A40F-F125C6DCE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AADFC-0EE7-430C-A9CE-1E3340098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31A3D-2F1A-4AF4-9B38-FAFF3BDFD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25F96-FB42-419B-AB31-232103EDE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7156E-F3EB-482A-92DF-221C3FCE1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63F51-67C7-4F3D-8FDE-08779D7F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2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662F2-09B0-4E94-8282-5AC6C17C5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75CF89-8E39-451C-9E82-2D3531A863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54C30-0E91-4C03-8746-0D36E50F2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82946-27A6-4347-8039-0C7F8B829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C968C-A7DF-4C63-B387-4EB8E2B5C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8D87B5-C9B4-4C13-9A34-14CB61179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4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1A801C-F8AC-4C57-BC30-CA5066DA3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5D93F-5982-4F6C-8FBE-141DEB968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2AB0A-1854-4A18-98B3-AFF6380C4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6DFFB-D571-49D4-A92F-181A36A0B62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FC299-4D27-4604-B112-47EBF1432C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87877-D816-426E-854E-36D4E1BAF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5A71F-6DFA-4ACF-A214-CE8571398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0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D7496B-3715-4657-928B-B4F01FF1772C}"/>
              </a:ext>
            </a:extLst>
          </p:cNvPr>
          <p:cNvPicPr/>
          <p:nvPr/>
        </p:nvPicPr>
        <p:blipFill rotWithShape="1">
          <a:blip r:embed="rId2"/>
          <a:srcRect t="732" b="1833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B3E5D1-80A3-414A-AF14-EACF8B3C5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endParaRPr lang="en-US" sz="4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9084D8-89F5-49D2-997F-9A7755953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endParaRPr lang="en-US" sz="20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561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sandeep nani</dc:creator>
  <cp:lastModifiedBy>sandeep nani</cp:lastModifiedBy>
  <cp:revision>1</cp:revision>
  <dcterms:created xsi:type="dcterms:W3CDTF">2019-12-12T18:43:43Z</dcterms:created>
  <dcterms:modified xsi:type="dcterms:W3CDTF">2019-12-12T18:44:10Z</dcterms:modified>
</cp:coreProperties>
</file>