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39" d="100"/>
          <a:sy n="39" d="100"/>
        </p:scale>
        <p:origin x="62" y="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4F89-D56C-4452-8FEE-585700593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FBA4D-8D82-41C9-9AA4-408D234A8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1E60-0912-4380-B5DC-015C7C8B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C4877-1FA4-466A-BE37-F13ACDDE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F6C34-B055-4CFA-BE44-EEA5CEAF0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9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DE2C-4592-421B-9407-A5E50A58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7B9AB-964F-403E-B845-DA934386C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1C8F0-1A55-4893-BD5D-11920018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54946-485D-4928-98DF-B27EE81B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E3A69-63A3-4E5E-A30B-EB553BE0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43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1431-EA97-4A61-892A-04B8441B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8BA2F-B5A8-428C-A2F1-5456B64EE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AF8C3-0F71-4CD7-9324-11C3064D2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DED6A-CDBD-4CEB-B965-72FFB19A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A44C8-081D-48F1-82C3-3ACCA14F0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55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EE549-709C-4282-91FB-3725C6755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871A7-16FE-4633-8CAE-B2661078A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95F780-8621-4113-897D-95623389B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01CC7-8F17-4524-B00B-67E0D9B4F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4E86D-FE17-4671-AD97-E14E7866F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25F79-5C6B-484C-844C-E33607B80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5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5EAEB-DF15-45E9-8E41-9160A8723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E8FBD-3AE0-4FDC-A26E-5E3A8937D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5AF2A-E47E-4C18-A9F3-C3FADDBF8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7C7FB7-FFFD-4B35-92D2-A1415A2B3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5A5943-4779-45B7-B460-35516968A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69FAC6-8680-40A9-9582-54707C8E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CB9575-0BDA-415B-8111-2DB44E001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D6FFBD-A165-4206-9257-C807D3C8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3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FEC95-A733-4BAF-AF1E-00CCD490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F6F041-87BB-4362-84B7-1172191FC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A8AD2-44A0-4C07-A203-5C3A72FC4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59641B-583E-4C3D-8CE3-D227D39D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4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A9718-94BE-42D0-B0E3-AF6DFCB7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1E98A3-083C-49D0-A691-5144B41C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09749-DA32-49D5-8D4C-8D7E4360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5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B00AB-A6CC-48EC-8BF7-7955FD05C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46B95-E82A-4E9C-84C4-7C2E56F2F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F3839-7FC5-4529-BFAB-811F8A384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AC406-6420-4FA8-BE21-A591FAE03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7347D-2D3B-4E98-ACCF-552F52629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459BB-A4DF-4801-845E-39F596974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75352-BF34-4B41-8231-36CF7100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FF5885-0655-44A6-B085-22CEAF01F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8AA05-E7B8-4BC6-ABDB-E1E543AD2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AB7F7-5692-431B-9716-005060702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337FC-C652-4478-BBCC-648CBAD0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333FA-1D22-4BE2-8258-51C06243C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1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44FA5-2297-42C0-AE2D-551D6783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9A2BAB-2D4B-441A-8C81-CCC861CFD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44878-31D8-415E-93C1-BB97403BD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2459F-72DB-48D1-8883-D15BAC81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B3FAA-C892-4C8D-AC00-15EE535B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0E927B-06BB-47BC-A50C-C08F9DF4B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4DCEA6-5BE7-4A03-BF74-841A26FD4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E610C-D89E-4486-9933-020C95687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D2CFF-9827-4AA6-94BA-8706F2E2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82135-BEEF-4A22-94DA-42F49004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3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26BC3-81FB-4AFB-9E39-A9DC029A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33F3A-E800-4734-909B-6E52F0AEE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4E181-4F8D-4E44-9A74-0E3C0D2EC7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C1E05-4411-4B61-AC76-EE526EA8E600}" type="datetimeFigureOut">
              <a:rPr lang="en-US" smtClean="0"/>
              <a:t>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7F8EC-EF65-49AC-8548-1A228E259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02178-ECA8-4DF4-8F1F-82F33BB51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85FA3-6279-4017-90AF-7BC481BE1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FD807A-699D-4277-8781-3C4F8CBB2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294" t="34324" r="8696" b="15725"/>
          <a:stretch/>
        </p:blipFill>
        <p:spPr>
          <a:xfrm>
            <a:off x="0" y="101493"/>
            <a:ext cx="11131827" cy="460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13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Crawford</dc:creator>
  <cp:lastModifiedBy>Scott Crawford</cp:lastModifiedBy>
  <cp:revision>1</cp:revision>
  <dcterms:created xsi:type="dcterms:W3CDTF">2021-01-07T01:25:17Z</dcterms:created>
  <dcterms:modified xsi:type="dcterms:W3CDTF">2021-01-07T01:29:09Z</dcterms:modified>
</cp:coreProperties>
</file>