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2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1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4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091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97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57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0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5589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9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307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2C4F2-F4DA-432E-8ABB-096286C19F57}" type="datetimeFigureOut">
              <a:rPr lang="en-US" smtClean="0"/>
              <a:t>2/13/2018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8CD12-C0E2-4B5B-A527-9183273432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330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1096"/>
            <a:ext cx="12192000" cy="629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552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DoD Admin</dc:creator>
  <cp:lastModifiedBy>DoD Admin</cp:lastModifiedBy>
  <cp:revision>1</cp:revision>
  <dcterms:created xsi:type="dcterms:W3CDTF">2018-02-13T21:54:31Z</dcterms:created>
  <dcterms:modified xsi:type="dcterms:W3CDTF">2018-02-13T21:54:47Z</dcterms:modified>
</cp:coreProperties>
</file>