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94C3-9180-4EF0-BD47-7F1B27B17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951067-390B-44E5-BF95-BB8C635DD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9EA8-E55A-48BC-96FD-C8A3F447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58508-D190-44CF-BB77-37A45D0B5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872B5-2E36-4A9A-8E94-37A02F8D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5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F8CC-ED5A-42E3-9C3E-3C8AC84B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18A61-3499-4988-A937-35D3107E6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67862-EDD5-4EA7-B2C1-39FB6CEB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4D345-5AB8-410F-B779-A65023ED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A99F8-E961-4BC0-9018-BEE4E399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0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5C76-C4BD-4FE0-9FD6-9A9A31BC0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58478-971B-43E3-B5ED-F0B23D4BC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8D5DD-0BE4-493C-9CDD-B53F12736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FAEF3-6140-44F8-AF69-FD2FF44A1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09E2B-4D26-4EDB-9B94-F337EAF9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B516C-370B-4F97-B22D-1AFCC6321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38B69-2A32-491B-9F92-D38047B2D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E189B-7756-46A0-B23A-6F7000184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577FA-E1E2-48FA-B166-8E8FFF3F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559FF-151D-46C0-ADCC-6FF066E9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8951A-D808-4E6B-95B9-D48557E8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7976-1CAA-4BDB-B673-C60546EC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C852B-2D49-4BA4-9EC8-F5F923791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CD025-3EEC-476D-9444-787E52435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3586E-C0C8-417D-9665-BAA1672E9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2E55AD-CA28-461A-B6B4-8D497AE96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E5BB1-916B-44D9-98D8-374D2092B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8D63FA-541E-4B55-AC54-F3799741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49978C-D24E-4246-BED9-3CBBF030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6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8736-8747-42AD-9A31-E7F0220D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69EB-68F9-4B4A-B1DE-01F94727D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19E003-29D2-4492-839D-C6F1DEC6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71C801-7204-4D66-B80B-B439B11B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5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625310-D08C-4C33-9DAE-70C318854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64E02-DAE4-4D47-8B01-0CFDBC1E6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9836E-AC40-4F0C-B4C8-E784B6B8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5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64D6-52D9-4BA8-9533-31146BA0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2AF37-7977-4485-9D74-E4B8A62A8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3DFE3-F54B-49A4-9409-350BDC4EF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D189C-B8BC-4F49-9929-D0CAC8C3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62DF8-8642-4095-BA15-E3ABE60F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A795C-400E-4EB5-A82B-CF46393B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1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6A4A-A6FB-4B1E-97AE-D2D5F7F54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6B4B6B-9856-416D-97E2-8540245E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E1A27-E2E2-4AED-9484-50C3BEA86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B03C7-BBF5-4626-BF48-1C2D24DA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E11F5-4064-45D5-B98D-6465AA89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765EA-62BF-4E65-8977-1EAF3BB9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8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6093-4381-4F74-8532-DFCE40A8B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E03285-01AD-40A4-91C9-865F336EC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F9B32-334B-485C-812A-EA2C2841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0B4EB-817F-41F3-B10E-05D2614C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12628-D054-4BA1-8D13-BD733B91D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2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44BC7-FE5E-4670-8B2B-8C1CE67B6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4B30C-D2B6-43A7-B639-BD6588DAD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37676-8A0F-42B7-9733-9694F455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9616E-6ECA-4AE3-A455-4454C495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7251E-41C2-4D76-A001-E4DA7AA0B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9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029C8-E2C7-4A27-853B-129A7B750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CFB7C-0AF4-4F9E-8BC7-CB74C3656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9B1A9-525A-41BA-B970-20A4EE7C5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26CCF-CB00-417C-8F32-6046BF4A5DFE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24C95-0788-4F8B-8369-8A935FBA9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34969-8EA2-4645-A68D-691051802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688D-BA35-4941-87DD-BFEE90CC4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1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5CFF-D86C-4290-B586-D7F78A043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B7B41-A368-4DD3-AB0B-16CF73684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Screen Clipping">
            <a:extLst>
              <a:ext uri="{FF2B5EF4-FFF2-40B4-BE49-F238E27FC236}">
                <a16:creationId xmlns:a16="http://schemas.microsoft.com/office/drawing/2014/main" id="{D435A4BC-CB45-46B8-B157-83A1A1E98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3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61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mirielle white</dc:creator>
  <cp:lastModifiedBy>mirielle white</cp:lastModifiedBy>
  <cp:revision>1</cp:revision>
  <dcterms:created xsi:type="dcterms:W3CDTF">2018-03-07T23:02:15Z</dcterms:created>
  <dcterms:modified xsi:type="dcterms:W3CDTF">2018-03-07T23:02:57Z</dcterms:modified>
</cp:coreProperties>
</file>