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8" r:id="rId4"/>
    <p:sldId id="269" r:id="rId5"/>
    <p:sldId id="260" r:id="rId6"/>
    <p:sldId id="262" r:id="rId7"/>
    <p:sldId id="264" r:id="rId8"/>
    <p:sldId id="265" r:id="rId9"/>
    <p:sldId id="266" r:id="rId10"/>
    <p:sldId id="270" r:id="rId11"/>
    <p:sldId id="271" r:id="rId12"/>
    <p:sldId id="272" r:id="rId13"/>
    <p:sldId id="273" r:id="rId14"/>
    <p:sldId id="263" r:id="rId15"/>
    <p:sldId id="267" r:id="rId16"/>
    <p:sldId id="274" r:id="rId17"/>
    <p:sldId id="261" r:id="rId18"/>
    <p:sldId id="275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/>
    <p:restoredTop sz="94691"/>
  </p:normalViewPr>
  <p:slideViewPr>
    <p:cSldViewPr snapToGrid="0" snapToObjects="1">
      <p:cViewPr>
        <p:scale>
          <a:sx n="89" d="100"/>
          <a:sy n="89" d="100"/>
        </p:scale>
        <p:origin x="-432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9068-AF08-8841-A667-BF8E1C3F65E2}" type="datetimeFigureOut">
              <a:rPr kumimoji="1" lang="zh-CN" altLang="en-US" smtClean="0"/>
              <a:t>2019/7/30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53B6-B09A-964C-8F2D-B4AEBE7D59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6542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9068-AF08-8841-A667-BF8E1C3F65E2}" type="datetimeFigureOut">
              <a:rPr kumimoji="1" lang="zh-CN" altLang="en-US" smtClean="0"/>
              <a:t>2019/7/30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53B6-B09A-964C-8F2D-B4AEBE7D59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250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9068-AF08-8841-A667-BF8E1C3F65E2}" type="datetimeFigureOut">
              <a:rPr kumimoji="1" lang="zh-CN" altLang="en-US" smtClean="0"/>
              <a:t>2019/7/30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53B6-B09A-964C-8F2D-B4AEBE7D59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8607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9068-AF08-8841-A667-BF8E1C3F65E2}" type="datetimeFigureOut">
              <a:rPr kumimoji="1" lang="zh-CN" altLang="en-US" smtClean="0"/>
              <a:t>2019/7/30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53B6-B09A-964C-8F2D-B4AEBE7D59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7682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9068-AF08-8841-A667-BF8E1C3F65E2}" type="datetimeFigureOut">
              <a:rPr kumimoji="1" lang="zh-CN" altLang="en-US" smtClean="0"/>
              <a:t>2019/7/30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53B6-B09A-964C-8F2D-B4AEBE7D59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5566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9068-AF08-8841-A667-BF8E1C3F65E2}" type="datetimeFigureOut">
              <a:rPr kumimoji="1" lang="zh-CN" altLang="en-US" smtClean="0"/>
              <a:t>2019/7/30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53B6-B09A-964C-8F2D-B4AEBE7D59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206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9068-AF08-8841-A667-BF8E1C3F65E2}" type="datetimeFigureOut">
              <a:rPr kumimoji="1" lang="zh-CN" altLang="en-US" smtClean="0"/>
              <a:t>2019/7/30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53B6-B09A-964C-8F2D-B4AEBE7D59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8457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9068-AF08-8841-A667-BF8E1C3F65E2}" type="datetimeFigureOut">
              <a:rPr kumimoji="1" lang="zh-CN" altLang="en-US" smtClean="0"/>
              <a:t>2019/7/30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53B6-B09A-964C-8F2D-B4AEBE7D59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6865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9068-AF08-8841-A667-BF8E1C3F65E2}" type="datetimeFigureOut">
              <a:rPr kumimoji="1" lang="zh-CN" altLang="en-US" smtClean="0"/>
              <a:t>2019/7/30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53B6-B09A-964C-8F2D-B4AEBE7D59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9171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9068-AF08-8841-A667-BF8E1C3F65E2}" type="datetimeFigureOut">
              <a:rPr kumimoji="1" lang="zh-CN" altLang="en-US" smtClean="0"/>
              <a:t>2019/7/30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53B6-B09A-964C-8F2D-B4AEBE7D59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1563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59068-AF08-8841-A667-BF8E1C3F65E2}" type="datetimeFigureOut">
              <a:rPr kumimoji="1" lang="zh-CN" altLang="en-US" smtClean="0"/>
              <a:t>2019/7/30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753B6-B09A-964C-8F2D-B4AEBE7D59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1487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59068-AF08-8841-A667-BF8E1C3F65E2}" type="datetimeFigureOut">
              <a:rPr kumimoji="1" lang="zh-CN" altLang="en-US" smtClean="0"/>
              <a:t>2019/7/30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753B6-B09A-964C-8F2D-B4AEBE7D59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089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2" y="0"/>
            <a:ext cx="5254831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08" y="0"/>
            <a:ext cx="5504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52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73" y="0"/>
            <a:ext cx="530352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88" y="0"/>
            <a:ext cx="5275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28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23" y="0"/>
            <a:ext cx="521208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638" y="0"/>
            <a:ext cx="5343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50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0"/>
            <a:ext cx="505777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16" y="0"/>
            <a:ext cx="5254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71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31" y="0"/>
            <a:ext cx="520860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39" y="0"/>
            <a:ext cx="5275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4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53" y="0"/>
            <a:ext cx="536330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61" y="0"/>
            <a:ext cx="4747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8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85" y="0"/>
            <a:ext cx="489857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56" y="0"/>
            <a:ext cx="5212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16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43" y="0"/>
            <a:ext cx="541421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54" y="0"/>
            <a:ext cx="5121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6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08" y="0"/>
            <a:ext cx="514548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293" y="0"/>
            <a:ext cx="5121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3" y="0"/>
            <a:ext cx="520860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531" y="0"/>
            <a:ext cx="5303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88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07" y="0"/>
            <a:ext cx="543296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468" y="0"/>
            <a:ext cx="5099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72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08" y="0"/>
            <a:ext cx="5233737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69" y="0"/>
            <a:ext cx="5560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84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7" y="0"/>
            <a:ext cx="5323974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51" y="0"/>
            <a:ext cx="51657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54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2" y="0"/>
            <a:ext cx="4898571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523" y="0"/>
            <a:ext cx="5414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94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31" y="0"/>
            <a:ext cx="51435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631" y="0"/>
            <a:ext cx="5429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12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54" y="0"/>
            <a:ext cx="5354877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31" y="0"/>
            <a:ext cx="5323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65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38" y="0"/>
            <a:ext cx="5165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2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608" y="0"/>
            <a:ext cx="479120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13" y="0"/>
            <a:ext cx="5233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63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0</Words>
  <Application>Microsoft Macintosh PowerPoint</Application>
  <PresentationFormat>宽屏</PresentationFormat>
  <Paragraphs>0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2" baseType="lpstr">
      <vt:lpstr>DengXian</vt:lpstr>
      <vt:lpstr>DengXian Light</vt:lpstr>
      <vt:lpstr>Arial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Microsoft Office 用户</cp:lastModifiedBy>
  <cp:revision>3</cp:revision>
  <dcterms:created xsi:type="dcterms:W3CDTF">2019-07-31T05:35:38Z</dcterms:created>
  <dcterms:modified xsi:type="dcterms:W3CDTF">2019-07-31T06:45:02Z</dcterms:modified>
</cp:coreProperties>
</file>