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89"/>
  </p:normalViewPr>
  <p:slideViewPr>
    <p:cSldViewPr snapToGrid="0" snapToObjects="1">
      <p:cViewPr varScale="1">
        <p:scale>
          <a:sx n="109" d="100"/>
          <a:sy n="109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5F873-3643-6648-9D03-6920F5ADB7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3DBF82-F1DD-C44D-95CF-CB1EDFD5D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3F276-60D9-6445-9276-F04979001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A508D-9BA7-3D4C-A57B-1C36F891B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784B6-CAFA-3147-A006-B888C561B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7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DC7B-E34E-B740-B391-D1A7E7BE3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6F0D68-BEDB-7749-984E-AE47F4E07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E1969-9DCC-6B48-B681-A1BC95D96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2FA1F-AC54-F24F-AB99-4221D2A08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1F7FA-0723-CE43-9E5A-E47EA0DC8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65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23E344-F441-FF4B-B309-623A2E77EA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12FA00-80EB-F14C-B5BF-F26967DA3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93116-DD77-9643-92F2-5B6C82B63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76EED-C180-C747-9DF1-54D2EDCCC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483B3-FB53-AA4E-9AD3-C13EE15E4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72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11712-C91A-E949-8BA3-8BB4C2149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87FD-32A8-554C-92D4-55A4363B8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8A011-4792-AA40-8757-99FEC0230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F8983-D13C-744C-9952-22E7379FC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01B3D-9249-7C44-8761-FB339705D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96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97484-9AE4-4D41-920C-C235FE155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BC4DF-34DF-3D4F-9AD1-C033DDF3B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5D805-0BFC-484B-928D-B0496EE9E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6D162-594C-2543-9517-24A65619C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F1049-EA1E-DA4E-99CE-7DE9CCDDD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38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7665F-00AB-E446-8A1B-BE2F0704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7D6DD-3784-7A4F-8523-B3F80AF385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7FA8-1AE2-FA4A-B81E-62B14665C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8DF7C0-4E86-F842-9D03-F663C5D34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B034B-3347-E048-A349-006452E7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041008-7922-6945-B724-3CB685F75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8BB92-4DBF-5946-A023-867DC0037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C85AB-9D7C-0D4B-9189-F33BBAD20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32D8-2E8E-E046-AD8B-16AFE8E3E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2ED7B0-6431-8143-A01D-ADA89C3AB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FCE985-53F1-D341-BD89-1E074FB8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EF2982-DB68-DD4B-A32B-70EE0589B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04E287-178D-3945-9EBF-85AADB38C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DC7A16-E012-A544-B536-3A2AD9F82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63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56454-E942-6C48-9402-FCF06FE45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C75EB3-DB9D-9849-9386-FF5B8A1CB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D1390E-D9C2-9347-B8DD-8EC0E1B59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AEA102-BE89-2F4F-8A0C-5FF9EFA8D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1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E7822F-4BC3-7147-ACED-0A121C16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984A2E-5F64-8E46-A95B-3AC39282B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EF20F8-64A5-3E4F-BC2F-5C47D794F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2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9E19B-44B3-F54D-9A6E-05BD4BB5A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ADF0B-2869-4D47-A91E-6BEC4CCDF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0E169-6D36-164E-B4DE-53AF31A403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01279B-843C-564C-85BE-090460C19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F5C360-2C42-3C42-9E49-E234D8436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F41AC-BCA2-6F42-9FF5-432A37091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F733A-CECB-B241-BF0D-FDE744F0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923C6B-583E-2344-9789-0C83A7BDA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DD7AF0-A3CA-FD48-AFDB-3B7DF7E97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57A2D-A28F-7D4B-A392-254B08AAA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EBE27B-E32A-CE4C-80DF-A83633380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1E4A06-A983-B646-8E34-08CFF3591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42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704B75-BC9D-054E-8BDC-0F4258835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C612B-AE84-F843-8277-B7605232A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B9495-A8A7-8B4A-96C1-C658583CA7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1832D-DBED-7145-8B5B-B398E066B214}" type="datetimeFigureOut">
              <a:rPr lang="en-US" smtClean="0"/>
              <a:t>6/4/20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ABC78-B254-7A4C-A695-DD5265DFDD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F3820-1FF1-854C-A7D1-F258BCB9D9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393A-C889-7640-B30C-5638FFAEC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4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A2F05-6523-BC48-87FD-525DBFE54E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80726D-8F71-2D4C-AB7F-E6793F9F72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8E6E03-2705-9D46-A790-2F2F379E0B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450" y="1397000"/>
            <a:ext cx="90551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966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30870-F941-A341-BA42-3702802C3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DEB6584-D62C-9749-8723-C5A569BE73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3850" y="3074194"/>
            <a:ext cx="9004300" cy="1854200"/>
          </a:xfrm>
        </p:spPr>
      </p:pic>
    </p:spTree>
    <p:extLst>
      <p:ext uri="{BB962C8B-B14F-4D97-AF65-F5344CB8AC3E}">
        <p14:creationId xmlns:p14="http://schemas.microsoft.com/office/powerpoint/2010/main" val="3886371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67C11-0E58-D74A-9A4A-AF58535F8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DE85F7-30F6-B540-8F82-BC8069D7A7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96471" y="1850339"/>
            <a:ext cx="5799057" cy="4351338"/>
          </a:xfrm>
        </p:spPr>
      </p:pic>
    </p:spTree>
    <p:extLst>
      <p:ext uri="{BB962C8B-B14F-4D97-AF65-F5344CB8AC3E}">
        <p14:creationId xmlns:p14="http://schemas.microsoft.com/office/powerpoint/2010/main" val="3867570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13FCB-58DB-A04D-AF08-A2A996D73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9283D41-BA69-2E42-A86A-C31AEECEFB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0650" y="2820194"/>
            <a:ext cx="9410700" cy="2362200"/>
          </a:xfrm>
        </p:spPr>
      </p:pic>
    </p:spTree>
    <p:extLst>
      <p:ext uri="{BB962C8B-B14F-4D97-AF65-F5344CB8AC3E}">
        <p14:creationId xmlns:p14="http://schemas.microsoft.com/office/powerpoint/2010/main" val="3678292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Mohsin Hafeez</dc:creator>
  <cp:lastModifiedBy>Laasya Mallikarjun</cp:lastModifiedBy>
  <cp:revision>1</cp:revision>
  <dcterms:created xsi:type="dcterms:W3CDTF">2020-05-31T21:41:01Z</dcterms:created>
  <dcterms:modified xsi:type="dcterms:W3CDTF">2020-06-04T17:51:27Z</dcterms:modified>
</cp:coreProperties>
</file>