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89B3-537B-474B-9DA2-26A93C88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EBE45-AD1A-4118-8A3E-ECAECAF4E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1C74-4C4B-4426-B4AC-FB9B2A81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6CF00-B70E-4660-96E7-37CDC53B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BA26-6E44-4B6D-A8E1-AE7B04AD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79AD-DD8F-4482-9370-E446E475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7F4E6-F694-4A41-BC54-EA22C02B6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44FE0-8C41-4894-9B7C-7CEDF237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7351-25E4-48A0-A728-7158B83A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F0F3-7ECB-4EEC-B391-DBC8F2F5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F0BEB-83FF-4853-AB6D-EDEB30D82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8AD5D-47F9-4993-AF46-E394BD9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E535-F074-4218-92C3-8ADE702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B36BB-4848-4FFF-99C7-32B6C847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3F76-B8DF-4CF9-9DCD-355D8451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960F-09C1-4FE9-B429-54EA7B3D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D4EE-B465-43F8-8B7F-465072E8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67FDF-7E08-45AA-804C-5E71E59C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8F1-FCF2-4754-88FB-CB175898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44E9C-FF37-44E3-A096-4E738698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8BCA-CF83-4DD5-88ED-A4AD10F6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B347-01D6-420C-A10A-0DAA8A2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1FAD-B7B0-4151-B08C-3FE0FE60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1520-F115-44A7-8395-298CE72D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C18E-305E-4147-AF24-162EED80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9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989D-F401-42E1-A191-7730D493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84C5-B0C1-4C21-97C6-366FE7ECE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057FA-6B3C-4A83-B7DB-B311957A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B00DE-0C44-4847-BD1D-FC6392AD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D0E5-0D10-4470-9468-FD9A26AC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7B13-4608-426D-B05E-93CF0E8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0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0A6A-54B5-447D-8F70-4BE8CC78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5D06-2A81-42F9-9684-F7F6C6040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46E9-4FFB-4499-AD25-7BB0ACE4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3BD3D-90F8-44D7-82F0-EF3ED9268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08ACF-CDAC-4119-9B1F-0FE919A66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62403-8249-4C49-9A50-A9A52F45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08036-C4D5-4B06-B4CC-128C236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96612-6C7B-4179-8D79-D5906111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0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B175-75E0-4490-B3BE-E1A4EF4F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4CAE9-F886-4576-BAEE-4A572359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D088-2352-4E92-A0FC-775401FB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2EC8D-1FF3-4D0F-A796-F4503F5D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7CA69-385D-487F-873F-DF97A31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4F0E4-27D8-4002-A7C2-34003659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69AB2-E8D5-4C68-9CD0-85981A23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1042-82D9-49CC-BFC8-9DFBF16D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43E8-5555-4F63-9E99-F1E84F61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C27E-F5E4-4638-9D2E-DAD4FCADF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9C1DB-B6CE-4E98-8FD2-F662D94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2708-2202-4FEC-9629-E1922B39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D9B93-6460-474F-9C4F-33E8919C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9D97-3BF7-41CA-A4FE-987E9DBF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A25C2-7A38-40C9-A7F1-77CB985AA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99B82-0AE8-4D7D-B1F7-BC863445D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ECD75-BDFA-4A1C-A1F8-59DB2279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81199-5588-46E4-94BD-6A522025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3FF1-E191-4E99-A394-FF6FF32F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2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8EC9E-79BA-4A96-9B18-7C283316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14C12-AE65-46BD-A930-DC4C8310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E23A-837F-4EFA-AE42-7733665D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A2AB-F843-4C94-88FB-58037EBA8DEC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7677-494C-4125-958F-2D70E4F81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70A30-CA38-45A9-BEA4-F5B51F8C3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D576-C9FB-4406-B392-9398156BC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81CAD-5AAD-4E59-BA3F-4518A751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46876" r="25419" b="29722"/>
          <a:stretch/>
        </p:blipFill>
        <p:spPr>
          <a:xfrm>
            <a:off x="1323975" y="946150"/>
            <a:ext cx="9348412" cy="1947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13989-2453-4765-98D8-BDDC165D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2" t="45139" r="3203" b="38334"/>
          <a:stretch/>
        </p:blipFill>
        <p:spPr>
          <a:xfrm>
            <a:off x="1323975" y="4343400"/>
            <a:ext cx="8810625" cy="11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Ag</dc:creator>
  <cp:lastModifiedBy>Rawan Ag</cp:lastModifiedBy>
  <cp:revision>1</cp:revision>
  <dcterms:created xsi:type="dcterms:W3CDTF">2021-09-23T21:27:49Z</dcterms:created>
  <dcterms:modified xsi:type="dcterms:W3CDTF">2021-09-23T21:27:55Z</dcterms:modified>
</cp:coreProperties>
</file>