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889B3-537B-474B-9DA2-26A93C88A3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AEBE45-AD1A-4118-8A3E-ECAECAF4E8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D51C74-4C4B-4426-B4AC-FB9B2A811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FA2AB-F843-4C94-88FB-58037EBA8DEC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36CF00-B70E-4660-96E7-37CDC53B2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43BA26-6E44-4B6D-A8E1-AE7B04AD7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D576-C9FB-4406-B392-9398156BCE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324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D79AD-DD8F-4482-9370-E446E475B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D7F4E6-F694-4A41-BC54-EA22C02B6C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344FE0-8C41-4894-9B7C-7CEDF2373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FA2AB-F843-4C94-88FB-58037EBA8DEC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9F7351-25E4-48A0-A728-7158B83A3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A9F0F3-7ECB-4EEC-B391-DBC8F2F53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D576-C9FB-4406-B392-9398156BCE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065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13F0BEB-83FF-4853-AB6D-EDEB30D822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28AD5D-47F9-4993-AF46-E394BD954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A2E535-F074-4218-92C3-8ADE70260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FA2AB-F843-4C94-88FB-58037EBA8DEC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EB36BB-4848-4FFF-99C7-32B6C8479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133F76-B8DF-4CF9-9DCD-355D84512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D576-C9FB-4406-B392-9398156BCE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290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A960F-09C1-4FE9-B429-54EA7B3D5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6D4EE-B465-43F8-8B7F-465072E8AC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67FDF-7E08-45AA-804C-5E71E59C9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FA2AB-F843-4C94-88FB-58037EBA8DEC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C0A8F1-FCF2-4754-88FB-CB175898F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144E9C-FF37-44E3-A096-4E7386986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D576-C9FB-4406-B392-9398156BCE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133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08BCA-CF83-4DD5-88ED-A4AD10F6E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60B347-01D6-420C-A10A-0DAA8A23A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C01FAD-B7B0-4151-B08C-3FE0FE60E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FA2AB-F843-4C94-88FB-58037EBA8DEC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561520-F115-44A7-8395-298CE72D8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7DC18E-305E-4147-AF24-162EED80D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D576-C9FB-4406-B392-9398156BCE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098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D989D-F401-42E1-A191-7730D493B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D84C5-B0C1-4C21-97C6-366FE7ECE3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9057FA-6B3C-4A83-B7DB-B311957A53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4B00DE-0C44-4847-BD1D-FC6392AD7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FA2AB-F843-4C94-88FB-58037EBA8DEC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2ED0E5-0D10-4470-9468-FD9A26AC8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BA7B13-4608-426D-B05E-93CF0E865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D576-C9FB-4406-B392-9398156BCE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0107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30A6A-54B5-447D-8F70-4BE8CC784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2F5D06-2A81-42F9-9684-F7F6C6040F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1E46E9-4FFB-4499-AD25-7BB0ACE4C3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03BD3D-90F8-44D7-82F0-EF3ED9268D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708ACF-CDAC-4119-9B1F-0FE919A668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F62403-8249-4C49-9A50-A9A52F459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FA2AB-F843-4C94-88FB-58037EBA8DEC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A08036-C4D5-4B06-B4CC-128C23691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396612-6C7B-4179-8D79-D59061114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D576-C9FB-4406-B392-9398156BCE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301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6B175-75E0-4490-B3BE-E1A4EF4FD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24CAE9-F886-4576-BAEE-4A5723593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FA2AB-F843-4C94-88FB-58037EBA8DEC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C8D088-2352-4E92-A0FC-775401FBD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C2EC8D-1FF3-4D0F-A796-F4503F5D2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D576-C9FB-4406-B392-9398156BCE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173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87CA69-385D-487F-873F-DF97A31A8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FA2AB-F843-4C94-88FB-58037EBA8DEC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84F0E4-27D8-4002-A7C2-340036590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D69AB2-E8D5-4C68-9CD0-85981A232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D576-C9FB-4406-B392-9398156BCE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953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E1042-82D9-49CC-BFC8-9DFBF16DA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F43E8-5555-4F63-9E99-F1E84F613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A5C27E-F5E4-4638-9D2E-DAD4FCADFB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59C1DB-B6CE-4E98-8FD2-F662D94CB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FA2AB-F843-4C94-88FB-58037EBA8DEC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F52708-2202-4FEC-9629-E1922B399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FD9B93-6460-474F-9C4F-33E8919CD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D576-C9FB-4406-B392-9398156BCE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3697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C9D97-3BF7-41CA-A4FE-987E9DBF8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4A25C2-7A38-40C9-A7F1-77CB985AA2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499B82-0AE8-4D7D-B1F7-BC863445D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AECD75-BDFA-4A1C-A1F8-59DB2279A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FA2AB-F843-4C94-88FB-58037EBA8DEC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781199-5588-46E4-94BD-6A522025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593FF1-E191-4E99-A394-FF6FF32F9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5D576-C9FB-4406-B392-9398156BCE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724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68EC9E-79BA-4A96-9B18-7C2833161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C14C12-AE65-46BD-A930-DC4C831034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08E23A-837F-4EFA-AE42-7733665DD0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FA2AB-F843-4C94-88FB-58037EBA8DEC}" type="datetimeFigureOut">
              <a:rPr lang="en-GB" smtClean="0"/>
              <a:t>24/09/2021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F67677-494C-4125-958F-2D70E4F81C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A70A30-CA38-45A9-BEA4-F5B51F8C30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5D576-C9FB-4406-B392-9398156BCE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06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7081CAD-5AAD-4E59-BA3F-4518A75144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404" t="46876" r="25419" b="29722"/>
          <a:stretch/>
        </p:blipFill>
        <p:spPr>
          <a:xfrm>
            <a:off x="1323975" y="946150"/>
            <a:ext cx="9348412" cy="19478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1E13989-2453-4765-98D8-BDDC165DA8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532" t="45139" r="3203" b="38334"/>
          <a:stretch/>
        </p:blipFill>
        <p:spPr>
          <a:xfrm>
            <a:off x="1323975" y="4343400"/>
            <a:ext cx="8810625" cy="113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0095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Rawan Ag</dc:creator>
  <cp:lastModifiedBy>Rawan Ag</cp:lastModifiedBy>
  <cp:revision>1</cp:revision>
  <dcterms:created xsi:type="dcterms:W3CDTF">2021-09-23T21:27:49Z</dcterms:created>
  <dcterms:modified xsi:type="dcterms:W3CDTF">2021-09-23T21:27:55Z</dcterms:modified>
</cp:coreProperties>
</file>