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217BC-AE26-447C-8C34-403E0F9E89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BAB4F1-2C7A-4C7B-BE77-FD95EBCC3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7E5A4-323D-428A-A749-680E7B0E0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D0939-B73C-43D4-A4CF-82A58B6DC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A62F1-F409-4620-9985-023C54553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44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79266-811D-4AD2-8A71-1F6E5CC59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64B2BB-CF70-4310-9ED2-C1D1403E0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1A097-C9F3-4D07-B69A-3349F5499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BB696-4E60-4F88-9838-6E17B39A3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EF504-7E5B-4BF8-828A-5C7F9DEF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4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8E88F7-5722-40B6-B0EA-CB3D7FE770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F89EDE-E75A-4A99-B706-F9528BDB7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83DEE-92FA-440E-9B92-F948B7EFE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FDE72-E90A-467C-BC18-4143D434E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F8F3-DFEC-4D86-B23E-619D532D5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52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2BB01-3BAE-4618-B642-48E6DE28D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A827D-350C-4EAB-906E-33AE1FB11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F8971-91DA-43C9-B6B2-F8CF90F9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E0E5A-D36E-4064-A701-BE4748EA9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ED39C-1476-4741-9C66-DEE5B0CA4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300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C1529-7277-4481-9EC7-492BD8ED2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35408-4A4E-4768-BD59-AD88629B3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A7061-80C2-4ECD-8DBE-EB5FDCBF4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C39CC-A26C-4A0F-939A-F9394ED67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579EC-CDF0-49B2-B11E-457FE8EB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0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AC7B4-A8B1-4DFF-A07C-60BAD235B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DED65-9B2D-4C3B-A77C-401C80639C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418DF1-481E-4934-9B79-191DD8BBB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68C498-DDF8-473D-A157-0A30BA0F6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663278-17ED-44FA-911A-B0438C7A3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D207B1-FE0E-442B-A0BD-5531F2157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63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5862D-9380-4216-93F4-629A8421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B0AC9-48EB-418D-A344-78E4AD463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F711FB-A727-43CC-A077-331151B6D8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DD5EDD-15C8-454D-B00B-A34E5195AB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1526A6-9BDD-4C10-8D4D-A3C7077FB8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D4D240-CE4F-43EE-BAD7-80783526A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EE2C60-4D9D-4BE0-918A-559949107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62F805-5DAF-49FE-867E-F3B87703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758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E9C4-3C23-4D33-A0D2-109478DA4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A906C0-301F-4F7E-AD52-AF7740E03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5C13DD-92E0-43B0-9E9A-328EACC22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90ED4E-520D-4302-909E-AB5825D2E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5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CDF97D-E5D0-421B-BD80-27A439929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E7F28-C15B-45E5-B448-7FC322D17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8DD68-E6DC-4D6A-88B3-D8BCB942F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548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58858-631D-4ADF-AAF4-204E4E091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7D315-E1DC-4FCE-B255-C7CA8C0B4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CC83D-D703-42DF-886D-A44F57527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1CFFFC-3359-4BB3-9E1F-94FFEC41B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CC593-7466-4CBE-B19D-3E53F9DC8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40B467-9841-4645-821C-58A8D3DA9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85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2DEB3-0B42-4E41-8944-E9A4EA04C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184C00-8636-440A-AE44-F5E5238C8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F7D5C7-1695-4F70-8BB9-8D223A9AF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15DFC-25CF-4ED0-BD0E-FBF7E2616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2A4035-015B-49BB-8644-137DB7335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5402E6-30D8-4A25-AC82-B75538A5C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6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FD9CEA-E14F-4D15-A08B-756426575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270F02-3FDD-4FD3-929E-3972CF508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6D626-3558-4735-98E2-407339DF1C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D2F60-447F-4879-9BB9-47CECEF84069}" type="datetimeFigureOut">
              <a:rPr lang="en-US" smtClean="0"/>
              <a:t>3/9/2018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158F0-6948-49AD-A770-3EDFC349F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7B519-3895-4F4D-B835-7E5E70DA38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BA942-80E8-43A4-9DA0-F8C154DDE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6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18" y="0"/>
            <a:ext cx="9143999" cy="686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49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772" y="-3584"/>
            <a:ext cx="9139228" cy="686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046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Raoof</dc:creator>
  <cp:lastModifiedBy>Raoof</cp:lastModifiedBy>
  <cp:revision>1</cp:revision>
  <dcterms:created xsi:type="dcterms:W3CDTF">2018-03-09T10:27:53Z</dcterms:created>
  <dcterms:modified xsi:type="dcterms:W3CDTF">2018-03-09T10:28:50Z</dcterms:modified>
</cp:coreProperties>
</file>