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4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23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3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90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0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6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58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48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73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6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5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CED74-EB44-4679-970D-6EAE53DA2E3F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FCD45-8E4C-4BF5-85D9-F58E293A3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1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5762" y="0"/>
            <a:ext cx="4876800" cy="762000"/>
          </a:xfrm>
        </p:spPr>
        <p:txBody>
          <a:bodyPr>
            <a:normAutofit/>
          </a:bodyPr>
          <a:lstStyle/>
          <a:p>
            <a:r>
              <a:rPr lang="en-US" sz="2400" dirty="0"/>
              <a:t>Title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6248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</a:t>
            </a:r>
          </a:p>
        </p:txBody>
      </p:sp>
      <p:sp>
        <p:nvSpPr>
          <p:cNvPr id="5" name="Oval 4"/>
          <p:cNvSpPr/>
          <p:nvPr/>
        </p:nvSpPr>
        <p:spPr>
          <a:xfrm>
            <a:off x="2514600" y="838200"/>
            <a:ext cx="3733800" cy="3581400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14400" y="2286000"/>
            <a:ext cx="3886200" cy="381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962400" y="2286000"/>
            <a:ext cx="3886200" cy="381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7149" y="9144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0292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542153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79553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E33CE09B5E4D4FBAA88D8918429875" ma:contentTypeVersion="13" ma:contentTypeDescription="Create a new document." ma:contentTypeScope="" ma:versionID="ce35a58800128d902c8a88319c9ec496">
  <xsd:schema xmlns:xsd="http://www.w3.org/2001/XMLSchema" xmlns:xs="http://www.w3.org/2001/XMLSchema" xmlns:p="http://schemas.microsoft.com/office/2006/metadata/properties" xmlns:ns2="c925a232-1ddb-4811-91db-6f914c1279b4" xmlns:ns3="26d6e9eb-49f0-4d69-9332-7ac85ae1a6d5" targetNamespace="http://schemas.microsoft.com/office/2006/metadata/properties" ma:root="true" ma:fieldsID="3152f4b9ee16d037da45d88b6b93da46" ns2:_="" ns3:_="">
    <xsd:import namespace="c925a232-1ddb-4811-91db-6f914c1279b4"/>
    <xsd:import namespace="26d6e9eb-49f0-4d69-9332-7ac85ae1a6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25a232-1ddb-4811-91db-6f914c1279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17c3538-0c58-46e2-8d56-f0a842219c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d6e9eb-49f0-4d69-9332-7ac85ae1a6d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7a4af42-efd1-4bb9-a27f-60acfae740a9}" ma:internalName="TaxCatchAll" ma:showField="CatchAllData" ma:web="26d6e9eb-49f0-4d69-9332-7ac85ae1a6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25a232-1ddb-4811-91db-6f914c1279b4">
      <Terms xmlns="http://schemas.microsoft.com/office/infopath/2007/PartnerControls"/>
    </lcf76f155ced4ddcb4097134ff3c332f>
    <TaxCatchAll xmlns="26d6e9eb-49f0-4d69-9332-7ac85ae1a6d5" xsi:nil="true"/>
  </documentManagement>
</p:properties>
</file>

<file path=customXml/itemProps1.xml><?xml version="1.0" encoding="utf-8"?>
<ds:datastoreItem xmlns:ds="http://schemas.openxmlformats.org/officeDocument/2006/customXml" ds:itemID="{17556800-0138-4EE9-B9D7-48DA84267E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6FA4B4-AE02-4AFA-989C-78CB4286F988}"/>
</file>

<file path=customXml/itemProps3.xml><?xml version="1.0" encoding="utf-8"?>
<ds:datastoreItem xmlns:ds="http://schemas.openxmlformats.org/officeDocument/2006/customXml" ds:itemID="{C62BB6D2-5C80-4599-8488-191AE3286942}">
  <ds:schemaRefs>
    <ds:schemaRef ds:uri="http://purl.org/dc/elements/1.1/"/>
    <ds:schemaRef ds:uri="http://purl.org/dc/terms/"/>
    <ds:schemaRef ds:uri="http://www.w3.org/XML/1998/namespace"/>
    <ds:schemaRef ds:uri="5103dd84-e130-4603-9429-5bf822f6a485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5d04ff90-42b4-4842-a692-c88417a0932a"/>
    <ds:schemaRef ds:uri="http://schemas.openxmlformats.org/package/2006/metadata/core-properties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</vt:lpstr>
    </vt:vector>
  </TitlesOfParts>
  <Company>Franklin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Warren Wilson</dc:creator>
  <cp:lastModifiedBy>Tiffany Minard</cp:lastModifiedBy>
  <cp:revision>2</cp:revision>
  <dcterms:created xsi:type="dcterms:W3CDTF">2018-07-26T22:08:46Z</dcterms:created>
  <dcterms:modified xsi:type="dcterms:W3CDTF">2024-11-03T23:32:49Z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0x010100D0E33CE09B5E4D4FBAA88D8918429875</vt:lpwstr>
  </property>
</Properties>
</file>