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1" r:id="rId5"/>
    <p:sldId id="260" r:id="rId6"/>
    <p:sldId id="264" r:id="rId7"/>
    <p:sldId id="265" r:id="rId8"/>
    <p:sldId id="257" r:id="rId9"/>
    <p:sldId id="259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>
        <p:scale>
          <a:sx n="75" d="100"/>
          <a:sy n="75" d="100"/>
        </p:scale>
        <p:origin x="3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DC11-EBCF-41C6-BB10-F98891A438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BC0C-301B-40A1-A110-55AAC031C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3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DC11-EBCF-41C6-BB10-F98891A438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BC0C-301B-40A1-A110-55AAC031C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DC11-EBCF-41C6-BB10-F98891A438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BC0C-301B-40A1-A110-55AAC031C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DC11-EBCF-41C6-BB10-F98891A438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BC0C-301B-40A1-A110-55AAC031C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7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DC11-EBCF-41C6-BB10-F98891A438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BC0C-301B-40A1-A110-55AAC031C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4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DC11-EBCF-41C6-BB10-F98891A438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BC0C-301B-40A1-A110-55AAC031C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2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DC11-EBCF-41C6-BB10-F98891A438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BC0C-301B-40A1-A110-55AAC031C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DC11-EBCF-41C6-BB10-F98891A438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BC0C-301B-40A1-A110-55AAC031C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4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DC11-EBCF-41C6-BB10-F98891A438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BC0C-301B-40A1-A110-55AAC031C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DC11-EBCF-41C6-BB10-F98891A438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BC0C-301B-40A1-A110-55AAC031C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9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DC11-EBCF-41C6-BB10-F98891A438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BC0C-301B-40A1-A110-55AAC031C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5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6DC11-EBCF-41C6-BB10-F98891A438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FBC0C-301B-40A1-A110-55AAC031C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8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1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" r="25379"/>
          <a:stretch/>
        </p:blipFill>
        <p:spPr>
          <a:xfrm>
            <a:off x="850900" y="180180"/>
            <a:ext cx="6654800" cy="536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14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61" t="-9711" r="20323" b="-6835"/>
          <a:stretch/>
        </p:blipFill>
        <p:spPr>
          <a:xfrm>
            <a:off x="-2209800" y="-416720"/>
            <a:ext cx="10375900" cy="622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5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t="14412" r="18394" b="-3544"/>
          <a:stretch/>
        </p:blipFill>
        <p:spPr>
          <a:xfrm>
            <a:off x="1511300" y="749300"/>
            <a:ext cx="6667500" cy="47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4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80"/>
            <a:ext cx="10058400" cy="536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5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0" t="6967" r="18822" b="-6967"/>
          <a:stretch/>
        </p:blipFill>
        <p:spPr>
          <a:xfrm>
            <a:off x="1931831" y="373363"/>
            <a:ext cx="6915956" cy="536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3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2" r="20329"/>
          <a:stretch/>
        </p:blipFill>
        <p:spPr>
          <a:xfrm>
            <a:off x="2032000" y="180180"/>
            <a:ext cx="5981700" cy="536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0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4" r="19318"/>
          <a:stretch/>
        </p:blipFill>
        <p:spPr>
          <a:xfrm>
            <a:off x="1854200" y="180180"/>
            <a:ext cx="6261100" cy="536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50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23307" r="5562" b="293"/>
          <a:stretch/>
        </p:blipFill>
        <p:spPr>
          <a:xfrm>
            <a:off x="1043188" y="1429555"/>
            <a:ext cx="9453093" cy="40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5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6" t="15619" r="12804"/>
          <a:stretch/>
        </p:blipFill>
        <p:spPr>
          <a:xfrm>
            <a:off x="1339403" y="1017431"/>
            <a:ext cx="7431110" cy="452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47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Rikita Karanjit</dc:creator>
  <cp:lastModifiedBy>Rikita Karanjit</cp:lastModifiedBy>
  <cp:revision>2</cp:revision>
  <dcterms:created xsi:type="dcterms:W3CDTF">2022-05-11T05:37:19Z</dcterms:created>
  <dcterms:modified xsi:type="dcterms:W3CDTF">2022-05-11T05:39:15Z</dcterms:modified>
</cp:coreProperties>
</file>