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38D81-07B9-4E4C-ADF7-7D3EDE675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B516A9-EF63-413A-AFC4-24BEBD1D7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00384-81CD-47EB-B938-93DB6BFA2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0EBCB-7914-46C0-9CC2-0E26E1219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9EA4F-50E5-4062-BC69-C55932E47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36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F30A6-64C9-4A03-8FBE-7F3C99E88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89AD2-9016-496C-B328-3B7B53754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18333-CB25-4F58-8E6A-1694943B3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A2300-67D1-4AD0-A247-2B4D44C6E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EB729-4031-4E33-8D0C-9CB5A4A1D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7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8757D7-9C94-43FC-BD51-4AE7B1678A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B71CC-A23A-43A4-A398-35D371B2C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65B4F-133F-40B8-B3C5-FD252CD45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047B-A7B9-4BF0-ACE9-DCCDCB1AC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FDA11-DF4E-4DAE-AE3D-9A2F69085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7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564B6-578B-4425-BF43-8D62AA3C4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1D521-C7BE-4DFC-A357-737295859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53DF6-EF5F-4D26-B0CA-1DC2C49DA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DE0DC-9BCB-4821-8A90-D360EC41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C5F55-60CA-4272-91D7-3D4BAA42E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44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5D8A0-170C-4E59-A3B5-912300DA1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68EE2-090C-443B-95A3-E842B5507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7A096-32EA-4F10-8A74-AAC61996F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56C52-3D29-4D61-B78C-966B5C523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A498A-4A84-4B95-B7CB-D84012DC0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23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8E9F7-786E-449D-A6FD-F7CB6620D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0D32E-21E6-436F-9073-347D9253BE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4F0635-28B3-4287-AA50-EECA8097B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4E087-8316-4815-A964-E77968096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F84BCD-028A-4CAF-AF6E-094D63121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2F5CE-4B7C-4E0B-B69D-539D24B0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92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9B97-BB3E-442C-B663-52DE17B5B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2649B-2F35-4C94-B65C-C72FEF07C0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D8536-D262-47A2-B3F0-DFA30F653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20F949-9AB3-4B1F-A7B5-D6FF33BD62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9463EF-15B5-411B-9507-BBD9F328F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9F7C95-6ABC-4A4F-923D-140A986E4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2E6440-E963-452D-9F5D-FEB0FEB3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6ADCC9-6979-4F6C-8415-D126162F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114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2A5EF-EB55-4C5F-97ED-1FCED08F9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B4DD6C-1120-49E2-BDEA-E63998AFB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55FFB5-0DA4-4C12-BFCA-522A0D194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DADBB-99CB-46E6-A26F-6FD290D26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836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DEFEC5-FE7A-4B13-B281-99540C9F4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1838CE-C8D0-4297-A659-0EC5A0A24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1331B-54B6-4E97-B150-9FA7D1542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8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EBBE2-5854-4D5C-A7ED-3A8CFC9CF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F2CD2-86DC-46D3-816A-B7A089AAE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2E93C8-E811-47E1-8B1C-B6BBCF459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8260F-CF12-438E-A5F1-222EEF0CC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891F6E-4B89-4172-95F0-975BA0A39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49295-FF20-49B1-AED6-0D429B3CB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4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7421C-3A04-4E8F-9FAF-A1F83EE46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5693D0-18EF-4FE8-BDBE-F11FBADA39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A74969-0879-432E-9807-2A60E7EE2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07B2F8-C0A9-4AB9-A690-C48A9769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D2CA9F-8142-4E09-970F-AB646BDA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FB45C-A5D7-40D7-AB9F-CEFE723F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56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4FA17D-F437-48E9-8A92-8D6E7D4E5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2817D8-5761-46E6-A1A8-5982435C6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9125A-77FC-4555-862A-1613355B47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F7B45-5D54-42E3-A5CD-7D990235869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5ED36-7028-46D3-B8BD-940C022B8A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E49DA-AAE6-47C4-8C27-A1446C9F9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E9BA8-E0F9-4EE9-83A8-1834A8DC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1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92A57-DC60-46C5-BDD8-5BB229462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4EE40-7536-4D8B-BAFF-910D4B2E8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805439-CE5B-4A1E-A2AC-F47CF65A8A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37" r="50000"/>
          <a:stretch/>
        </p:blipFill>
        <p:spPr>
          <a:xfrm>
            <a:off x="0" y="-1"/>
            <a:ext cx="12006188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16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3D460-72CE-4827-8038-4ADBB8D9E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9877E-3004-42DC-8F02-E2A0EE15D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04EB38-CE2A-40B0-A4C0-105FCE58AB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94" r="50000"/>
          <a:stretch/>
        </p:blipFill>
        <p:spPr>
          <a:xfrm>
            <a:off x="427838" y="276836"/>
            <a:ext cx="9907398" cy="693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47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EBEAE-8034-4013-ABD5-06BD9B376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479D8-3722-46D7-A648-59D1D2A57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AD4878-11C6-412A-875C-24BDB33CAC6B}"/>
              </a:ext>
            </a:extLst>
          </p:cNvPr>
          <p:cNvPicPr/>
          <p:nvPr/>
        </p:nvPicPr>
        <p:blipFill rotWithShape="1">
          <a:blip r:embed="rId2"/>
          <a:srcRect t="10989" r="50000"/>
          <a:stretch/>
        </p:blipFill>
        <p:spPr>
          <a:xfrm>
            <a:off x="213219" y="202467"/>
            <a:ext cx="11338421" cy="597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59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9649-5D53-421C-B06C-09D85FC27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8A616-BC07-46DE-A1F1-7305F8C58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72E50B-FD96-4BCC-BB03-D9A1B539BC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50" r="50000"/>
          <a:stretch/>
        </p:blipFill>
        <p:spPr>
          <a:xfrm>
            <a:off x="343949" y="205669"/>
            <a:ext cx="11723446" cy="597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57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Lillian Trader</dc:creator>
  <cp:lastModifiedBy>Lillian Trader</cp:lastModifiedBy>
  <cp:revision>3</cp:revision>
  <dcterms:created xsi:type="dcterms:W3CDTF">2021-02-01T16:22:25Z</dcterms:created>
  <dcterms:modified xsi:type="dcterms:W3CDTF">2021-02-01T16:45:39Z</dcterms:modified>
</cp:coreProperties>
</file>