
<file path=[Content_Types].xml><?xml version="1.0" encoding="utf-8"?>
<Types xmlns="http://schemas.openxmlformats.org/package/2006/content-types"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0" d="100"/>
          <a:sy n="110" d="100"/>
        </p:scale>
        <p:origin x="-774" y="4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69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0046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2250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5447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6792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316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246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76563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3178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3280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5072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620C75-BDD3-4F28-803B-69B79FD1A063}" type="datetimeFigureOut">
              <a:rPr lang="en-US" smtClean="0"/>
              <a:t>10/23/2020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D3AF63-7750-4295-8E77-66B17721F1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75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ontent - Google Chrom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152400"/>
            <a:ext cx="9144000" cy="529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2063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On-screen Show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NewPc</dc:creator>
  <cp:lastModifiedBy>NewPc</cp:lastModifiedBy>
  <cp:revision>1</cp:revision>
  <dcterms:created xsi:type="dcterms:W3CDTF">2020-10-23T20:19:17Z</dcterms:created>
  <dcterms:modified xsi:type="dcterms:W3CDTF">2020-10-23T20:21:09Z</dcterms:modified>
</cp:coreProperties>
</file>