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 &amp; T.C Computer</dc:creator>
  <cp:lastModifiedBy>Christelle Tchele nyama</cp:lastModifiedBy>
  <cp:revision>2</cp:revision>
  <dcterms:created xsi:type="dcterms:W3CDTF">2023-10-08T15:39:12Z</dcterms:created>
  <dcterms:modified xsi:type="dcterms:W3CDTF">2023-10-08T15:40:32Z</dcterms:modified>
</cp:coreProperties>
</file>