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4" autoAdjust="0"/>
    <p:restoredTop sz="94660"/>
  </p:normalViewPr>
  <p:slideViewPr>
    <p:cSldViewPr snapToGrid="0">
      <p:cViewPr varScale="1">
        <p:scale>
          <a:sx n="67" d="100"/>
          <a:sy n="67" d="100"/>
        </p:scale>
        <p:origin x="102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ED9A7D-CBC2-4E9C-94AC-12962709DE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14DCC2-CFAB-42F8-8EB3-8552426E2F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1EFF4F-D1D0-4455-9C56-57D9B19FD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AD65C-826E-4DB5-9768-C023D77AECEB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0E0B43-6354-4579-8FF5-4977D86B3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CFF09A-9322-44D4-A780-48864F092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EE40D-06FC-4CC0-B620-6515132EF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612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32B587-43BD-4E9E-8638-F11580C23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0D81F6-63B8-4408-90E4-4302170FE5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BAD899-4F1D-47E5-867D-6EF2F7EC5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AD65C-826E-4DB5-9768-C023D77AECEB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704731-CF5A-4A81-A32F-4465F1FBD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4AAC2C-7341-47CA-857B-BDB8F2737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EE40D-06FC-4CC0-B620-6515132EF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047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4C01FE-0AC6-4954-9238-A9A50891D2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8DDA1F-4AFF-42BD-8A28-310AB26573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2B1398-AB91-47CB-88E8-DAE6B6BC7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AD65C-826E-4DB5-9768-C023D77AECEB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C21936-8E53-473C-8671-158787950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2B1658-1DA1-46CA-B799-165F7EE9B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EE40D-06FC-4CC0-B620-6515132EF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943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934B00-79C7-4D52-9AB7-50B37A080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8026A-5BE1-4B0A-91AB-BC9BBE8F73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65EC6A-2583-4C4B-BBE1-DC29DBF5B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AD65C-826E-4DB5-9768-C023D77AECEB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5D2F0F-948F-4CAC-93BD-21A3B8066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C43552-5772-49B6-A286-8C2D84B0D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EE40D-06FC-4CC0-B620-6515132EF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051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701A9-DBF4-4359-8E65-B1041D2C8A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09A5C3-7984-464F-89B4-6F4709CD60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8FDC8C-148A-4A72-812C-525CD1218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AD65C-826E-4DB5-9768-C023D77AECEB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BF205B-3806-4A5C-BF56-0B9325E47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8FD4E3-854C-42C0-87E6-70479D9CB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EE40D-06FC-4CC0-B620-6515132EF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968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1E9A6-A2FD-49EB-B0C0-616E76324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CFE22F-CD96-44C4-BAFE-3C60AE082B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A6EC1E-40BE-4D07-B1E3-45F1AD5946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40723B-5E40-487F-99A8-9DDDB1184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AD65C-826E-4DB5-9768-C023D77AECEB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DF7270-87C1-4BA5-A92F-9673BE5EC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367B8-0FDE-49BB-8279-1974D8250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EE40D-06FC-4CC0-B620-6515132EF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26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82D13-DF01-48BE-89DA-42DD689E7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144011-3941-4DF6-9283-E3A063039D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AC772A-8490-4038-B7F8-7065E2B51C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5A22C5-2157-4E4D-AB12-11DE80F28E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B51065-B0FC-4A42-913F-59C7E4B474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F6B18F-6D51-41CB-8EAC-DD409A566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AD65C-826E-4DB5-9768-C023D77AECEB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12A9BE3-0190-493E-A593-F5F71F7DE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35D7D23-4F56-4A8F-9B32-430126D93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EE40D-06FC-4CC0-B620-6515132EF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867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505C3-5C0F-4DC0-AF76-227935D65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4E992-249A-44A8-B9AB-7DF1CC163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AD65C-826E-4DB5-9768-C023D77AECEB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DF52BA-D6C2-4390-9625-4C5F44973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1892AA-D9C3-4617-9758-2176CB13E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EE40D-06FC-4CC0-B620-6515132EF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685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088003-2335-4914-A290-DCF1AEF15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AD65C-826E-4DB5-9768-C023D77AECEB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391483-69C9-4A04-A19F-FA7DD5A8A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654441-FBC5-4389-913D-387EDF17D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EE40D-06FC-4CC0-B620-6515132EF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833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B9D9E-8480-438A-80DB-3737D6030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F72C28-2C79-434C-B23B-D57F5784B1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6440C9-4010-415A-9C49-34BC0206B8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63BF41-D5CE-4A1A-9164-AD1F954C7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AD65C-826E-4DB5-9768-C023D77AECEB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E15ACE-92E4-4483-AA6B-AE28FDE27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C9B371-5553-4CCA-A532-7645B5D19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EE40D-06FC-4CC0-B620-6515132EF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006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4685D-5BBE-4345-93CB-963EAD3C9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FBD738-952C-4EA0-8749-BF406D6F35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3C33CA-1883-41AC-8071-94F41513BD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E65DA6-09CD-47DC-BC0A-7E18FCA43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AD65C-826E-4DB5-9768-C023D77AECEB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F4D775-2478-4BED-9CCF-0AE740A13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EAD366-58A2-46EC-A03B-66193BF5C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EE40D-06FC-4CC0-B620-6515132EF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53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B1AA7C-6168-499D-BCF7-5F54BE59E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48C480-39ED-4F0C-A9F0-079AF7CA01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EFDEC7-4367-4F6D-B99F-8EBADF59C6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EAD65C-826E-4DB5-9768-C023D77AECEB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8F7ADA-8562-46AB-9CA9-3C933A6A71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4978D2-B9C2-4784-9873-42956F001C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EE40D-06FC-4CC0-B620-6515132EF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197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3B603-6F5D-4CB1-BD3F-6E0A6E8B92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3D12D9-BE6E-4EBD-9356-6505618928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F967840-5C09-449A-A96D-AAEF49A0CB7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3320" r="1862"/>
          <a:stretch/>
        </p:blipFill>
        <p:spPr>
          <a:xfrm>
            <a:off x="0" y="1600200"/>
            <a:ext cx="11965021" cy="5256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6286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5180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Azurdee Brown</dc:creator>
  <cp:lastModifiedBy>Azurdee Brown</cp:lastModifiedBy>
  <cp:revision>1</cp:revision>
  <dcterms:created xsi:type="dcterms:W3CDTF">2020-11-26T03:01:07Z</dcterms:created>
  <dcterms:modified xsi:type="dcterms:W3CDTF">2020-11-29T17:21:08Z</dcterms:modified>
</cp:coreProperties>
</file>