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8"/>
  </p:normalViewPr>
  <p:slideViewPr>
    <p:cSldViewPr snapToGrid="0" snapToObjects="1" showGuides="1">
      <p:cViewPr varScale="1">
        <p:scale>
          <a:sx n="98" d="100"/>
          <a:sy n="98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129E2-1238-4741-B284-45C39AD31F47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BBB71-7C6B-C247-9032-BDD5EBD7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3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A96BE-B96F-1040-92CE-01EBF29B6EB2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5BF08-0838-484F-AB41-91864B0E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6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7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6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0DE3-BD19-834F-A8AF-206114039406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8A70-8B91-2645-A60B-EA992E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1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32" y="117566"/>
            <a:ext cx="9317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4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Hashim M Alghamdi</dc:creator>
  <cp:lastModifiedBy>Abdullah Hashim M Alghamdi</cp:lastModifiedBy>
  <cp:revision>1</cp:revision>
  <dcterms:created xsi:type="dcterms:W3CDTF">2019-10-27T12:27:30Z</dcterms:created>
  <dcterms:modified xsi:type="dcterms:W3CDTF">2019-10-27T12:28:28Z</dcterms:modified>
</cp:coreProperties>
</file>