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6/18/2019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2B561-853C-4335-8AE5-A135B3FCCF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84C88-C522-4A34-944E-AAAE9F5C09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00382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Trebuchet MS</vt:lpstr>
      <vt:lpstr>Berlin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Vasu Kandula</dc:creator>
  <cp:lastModifiedBy>Vasu Kandula</cp:lastModifiedBy>
  <cp:revision>1</cp:revision>
  <dcterms:created xsi:type="dcterms:W3CDTF">2019-06-18T13:18:46Z</dcterms:created>
  <dcterms:modified xsi:type="dcterms:W3CDTF">2019-06-18T13:19:19Z</dcterms:modified>
</cp:coreProperties>
</file>