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5" r:id="rId4"/>
    <p:sldId id="274" r:id="rId5"/>
    <p:sldId id="273" r:id="rId6"/>
    <p:sldId id="271" r:id="rId7"/>
    <p:sldId id="268" r:id="rId8"/>
    <p:sldId id="270" r:id="rId9"/>
    <p:sldId id="269" r:id="rId10"/>
    <p:sldId id="267" r:id="rId11"/>
    <p:sldId id="264" r:id="rId12"/>
    <p:sldId id="266" r:id="rId13"/>
    <p:sldId id="276" r:id="rId14"/>
    <p:sldId id="263" r:id="rId15"/>
    <p:sldId id="262" r:id="rId16"/>
    <p:sldId id="294" r:id="rId17"/>
    <p:sldId id="297" r:id="rId18"/>
    <p:sldId id="296" r:id="rId19"/>
    <p:sldId id="295" r:id="rId20"/>
    <p:sldId id="285" r:id="rId21"/>
    <p:sldId id="283" r:id="rId22"/>
    <p:sldId id="284" r:id="rId23"/>
    <p:sldId id="282" r:id="rId24"/>
    <p:sldId id="280" r:id="rId25"/>
    <p:sldId id="281" r:id="rId26"/>
    <p:sldId id="292" r:id="rId27"/>
    <p:sldId id="293" r:id="rId28"/>
    <p:sldId id="290" r:id="rId29"/>
    <p:sldId id="291" r:id="rId30"/>
    <p:sldId id="279" r:id="rId31"/>
    <p:sldId id="278" r:id="rId32"/>
    <p:sldId id="289" r:id="rId33"/>
    <p:sldId id="277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01" r:id="rId43"/>
    <p:sldId id="300" r:id="rId44"/>
    <p:sldId id="299" r:id="rId45"/>
    <p:sldId id="288" r:id="rId46"/>
    <p:sldId id="298" r:id="rId47"/>
    <p:sldId id="256" r:id="rId48"/>
    <p:sldId id="310" r:id="rId49"/>
  </p:sldIdLst>
  <p:sldSz cx="12192000" cy="6858000"/>
  <p:notesSz cx="6858000" cy="9144000"/>
  <p:custShowLst>
    <p:custShow name="Custom Show 1" id="0">
      <p:sldLst>
        <p:sld r:id="rId49"/>
        <p:sld r:id="rId48"/>
        <p:sld r:id="rId47"/>
        <p:sld r:id="rId46"/>
        <p:sld r:id="rId45"/>
        <p:sld r:id="rId44"/>
        <p:sld r:id="rId43"/>
        <p:sld r:id="rId42"/>
        <p:sld r:id="rId41"/>
        <p:sld r:id="rId40"/>
        <p:sld r:id="rId39"/>
        <p:sld r:id="rId38"/>
        <p:sld r:id="rId37"/>
        <p:sld r:id="rId36"/>
        <p:sld r:id="rId35"/>
        <p:sld r:id="rId34"/>
        <p:sld r:id="rId33"/>
        <p:sld r:id="rId32"/>
        <p:sld r:id="rId31"/>
        <p:sld r:id="rId30"/>
        <p:sld r:id="rId29"/>
        <p:sld r:id="rId28"/>
        <p:sld r:id="rId27"/>
        <p:sld r:id="rId26"/>
        <p:sld r:id="rId25"/>
        <p:sld r:id="rId24"/>
        <p:sld r:id="rId23"/>
        <p:sld r:id="rId22"/>
        <p:sld r:id="rId21"/>
        <p:sld r:id="rId20"/>
        <p:sld r:id="rId19"/>
        <p:sld r:id="rId18"/>
        <p:sld r:id="rId17"/>
        <p:sld r:id="rId16"/>
        <p:sld r:id="rId15"/>
        <p:sld r:id="rId14"/>
        <p:sld r:id="rId13"/>
        <p:sld r:id="rId12"/>
        <p:sld r:id="rId11"/>
        <p:sld r:id="rId10"/>
        <p:sld r:id="rId9"/>
        <p:sld r:id="rId8"/>
        <p:sld r:id="rId7"/>
        <p:sld r:id="rId6"/>
        <p:sld r:id="rId5"/>
        <p:sld r:id="rId4"/>
        <p:sld r:id="rId3"/>
        <p:sld r:id="rId2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custShow id="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105" d="100"/>
          <a:sy n="105" d="100"/>
        </p:scale>
        <p:origin x="-14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365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16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3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13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7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43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849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22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18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74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B1E5C-65CC-4F8C-8AB8-06748BF05873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1189F-67BF-4FE6-85F6-350B5CFF5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58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8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2538" y="2944085"/>
            <a:ext cx="4352925" cy="211600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6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4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8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7456" y="2779556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1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1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8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9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2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8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2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1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7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6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6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8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7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3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1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3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9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6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53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8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6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6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0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8" y="0"/>
            <a:ext cx="38692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88" y="0"/>
            <a:ext cx="3869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3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425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7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1762125"/>
            <a:ext cx="685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1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Widescreen</PresentationFormat>
  <Paragraphs>0</Paragraphs>
  <Slides>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  <vt:variant>
        <vt:lpstr>Custom Shows</vt:lpstr>
      </vt:variant>
      <vt:variant>
        <vt:i4>1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racheal thomas</dc:creator>
  <cp:lastModifiedBy>racheal thomas</cp:lastModifiedBy>
  <cp:revision>3</cp:revision>
  <dcterms:created xsi:type="dcterms:W3CDTF">2018-10-15T23:57:48Z</dcterms:created>
  <dcterms:modified xsi:type="dcterms:W3CDTF">2018-10-16T00:17:35Z</dcterms:modified>
</cp:coreProperties>
</file>