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54B95-3366-4467-9384-9A7F22307F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F35C0D-1C38-4320-AB23-5F8D99C1D2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DDD922-D795-49DC-B9D8-FF24244B4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C462B-936F-4D6C-896C-CFF140C6B2AF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4D1248-CC96-4D9C-9CC6-4CD4D5254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22D54-7090-456D-A933-224BD4C84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EC6E-694E-44F8-904D-6D009B769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809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BA433-A60A-4C64-9887-A08242E10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0C3F49-DD4D-4058-969E-8FC0A3DE48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BDE87-E3E6-4101-9DC7-9398BB4F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C462B-936F-4D6C-896C-CFF140C6B2AF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D6EE0C-B10D-42B6-B3FA-7FE76F6F2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D39D7-EEB1-462D-BAA1-9F8B41B2B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EC6E-694E-44F8-904D-6D009B769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306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FBAB48-ABF8-4157-AED4-9CC2958666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2E46A3-2FFA-4F2A-A3A1-22D5A6295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86426-EBA4-48C3-9AB6-D0DC95C60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C462B-936F-4D6C-896C-CFF140C6B2AF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4A487E-A9BA-4226-B47A-E1350EC2F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318A2-F792-473D-B46D-2396191C9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EC6E-694E-44F8-904D-6D009B769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122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B2232-9C49-40A0-B48B-4393C4779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186BF-91A3-42A4-A403-E59C0AB12D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D60892-9310-4081-B361-C234BACA9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C462B-936F-4D6C-896C-CFF140C6B2AF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F3584-1E1B-4DC0-B98C-2144822C1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14046-980E-42A5-AF1F-F6B1E9326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EC6E-694E-44F8-904D-6D009B769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55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94403-0524-4B13-89E4-CA2C267EC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94D69A-7380-4A22-B6C8-3E3167322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13AA3-B1E7-4590-AC19-903E45B7A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C462B-936F-4D6C-896C-CFF140C6B2AF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83C6A-F9C2-4487-AF42-AAEF4FEF1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1CFC5-7853-412C-8828-2E4E6FA97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EC6E-694E-44F8-904D-6D009B769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32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0CA1E-FC2C-4016-BAF8-11D391BE1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40B2E6-E81F-4FBE-8976-9A2CEB14B2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3BAE58-0B4E-4A78-A53C-69755D567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EAB8E4-5519-4685-99C3-B61F4B570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C462B-936F-4D6C-896C-CFF140C6B2AF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CA6CD-B0BB-4530-8A97-B22C33C1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3A1EFB-19B0-4C1C-A1E3-944DC9021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EC6E-694E-44F8-904D-6D009B769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727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8271D-7B5F-40B5-A222-B95D75752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F731A-71C4-4406-BC0F-9051D50BD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63F030-2BCF-4BE1-ADCC-D24831BB4E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05CB87-2DC3-49D2-8C4C-3F05930D37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7D6EFD-709D-4553-B6BE-D32A85A397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3F00A0-41F1-4191-96BA-25FBD5E20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C462B-936F-4D6C-896C-CFF140C6B2AF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63B155-80CD-4ED2-9882-8D29987D1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B6C98F-C726-43E1-8ED5-33C28D98D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EC6E-694E-44F8-904D-6D009B769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72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C70B1-DE48-426C-99A4-7CC0C6C94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42B8FB-9BB5-4265-98E6-BCF942695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C462B-936F-4D6C-896C-CFF140C6B2AF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07A0A9-D11F-4DCD-9EC7-6F86D9171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648FAF-414C-4991-893B-9B20D3130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EC6E-694E-44F8-904D-6D009B769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89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3EA34A-7DFB-4CA0-8885-1D66D74B3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C462B-936F-4D6C-896C-CFF140C6B2AF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19E44D-6A94-4E58-A247-263447DA2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0178D-1E85-498D-A842-48DA69F55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EC6E-694E-44F8-904D-6D009B769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693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831D8-3F9B-4F56-BF77-BD71D8FBE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60CF2-D4E6-49A5-B135-78A1CC9E7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DFF060-FE36-4141-9300-9CC0C61858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109D7-DCCC-4160-8181-D80995F37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C462B-936F-4D6C-896C-CFF140C6B2AF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A91317-EFCD-4A7F-8EFF-B114553EE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E55122-6AFE-4DE7-9486-BF5F27185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EC6E-694E-44F8-904D-6D009B769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147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207F9-BA08-4CB4-A237-17A66988B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BBA9B1-65CF-479A-8655-F3FA9E4F10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7FD9B4-D4BC-44A4-ADF5-8A775DB71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317856-B1FE-4385-BED8-A3CF78514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C462B-936F-4D6C-896C-CFF140C6B2AF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B13AA6-3C16-443E-831E-AE03C228B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1E3D0B-5FC9-4432-BAF5-887BC4BF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EC6E-694E-44F8-904D-6D009B769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918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9220D1-1CC8-41F9-8F44-F8919EC23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055B8C-32A6-403D-BB57-39604861C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A2CD2-8B74-496B-86B8-06F6E6F557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C462B-936F-4D6C-896C-CFF140C6B2AF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DB7A6-9526-47C2-8BB1-0CF83DAD3D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84133-F252-4480-B949-B33FB565C2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5EC6E-694E-44F8-904D-6D009B769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95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8C4BE-2F1F-4158-8FBF-5B7C932F2F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EEC01D-312A-4C63-ADBD-491B846A64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15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ShanDeezy</dc:creator>
  <cp:lastModifiedBy>Mr ShanDeezy</cp:lastModifiedBy>
  <cp:revision>1</cp:revision>
  <dcterms:created xsi:type="dcterms:W3CDTF">2018-05-20T00:34:12Z</dcterms:created>
  <dcterms:modified xsi:type="dcterms:W3CDTF">2018-05-20T00:34:49Z</dcterms:modified>
</cp:coreProperties>
</file>