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thm15="http://schemas.microsoft.com/office/thememl/2012/main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 </cp:lastModifiedBy>
  <cp:revision>2</cp:revision>
  <dcterms:created xsi:type="dcterms:W3CDTF">2013-07-15T20:26:40Z</dcterms:created>
  <dcterms:modified xsi:type="dcterms:W3CDTF">2013-07-15T20:26:46Z</dcterms:modified>
</cp:coreProperties>
</file>