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 snapToObjects="1">
      <p:cViewPr varScale="1">
        <p:scale>
          <a:sx n="39" d="100"/>
          <a:sy n="39" d="100"/>
        </p:scale>
        <p:origin x="17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B1F50A-83EC-8343-BE33-D5F4EBDB9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7BE0F73-6B50-6E47-BC34-DF6742C8E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383728-CFC6-064A-A3E2-BEF9474A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B934E-A872-F342-AB88-60EFB097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55BE4-1ECB-4445-B11D-A9D86AB4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4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8EDBC3-BF0F-3844-8830-F795B26B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6F587B6-5701-9044-B4C2-C1F39757A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7FA2D7-4F72-F74E-B620-245DC111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96F3FD-D286-1940-9493-12970E08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975EA4-2A59-9D4E-AA04-B944EAB5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59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57A48C8-56C9-A44A-B47B-897BDD79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C542B82-2FD6-0A44-BAB1-6B4E1A51E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7AA964-2958-0F45-B698-38B8EBEF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F82E42-1466-724E-9AB4-A4968918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B4A726-1948-0F4D-BC74-9DDB1E10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28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6558B-550C-654A-91C9-C60256A3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E9352C-9B66-AD43-98EB-ED84B43F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87322E-7E64-6D44-9524-EF051930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E0D575-113B-9340-A004-5D3FF7F9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44B307-CA6B-1947-91FE-31685066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01F8E4-7884-FA4E-9FB3-18D93CFD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7295A0-917A-2148-9DAC-31F84CAFE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DEF69E-B6A5-D143-B68D-6261C4CF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9F7C66-938C-CB4B-8F0E-E833D9BA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02DFE7-40DB-1040-9E0F-C39484DD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36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400E06-4FCC-1845-B2EA-AF2114B0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C7E437-9138-804B-81C1-A78C81464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9F94301-DACC-E54E-977C-665B71FD0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D38DA9-36A0-F348-8E77-E6857EBA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905595-69E5-AB4E-A512-03A39D0A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CFDD7E-DDE9-BD45-8E32-452724C7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5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2A5E4E-1919-F843-A157-3C912339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D7AECB-FCC0-9247-8168-50C4A950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778F21-8CBC-C243-AEBA-8A234FB13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7F9B1C8-B27C-7342-812C-BD9CB7B55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1330831-764A-6048-BB2F-1EEAF0ABB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C18E3C-C8A5-1048-87F4-0DF870AB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94E84-9724-D344-B667-34FD67F6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535CC36-D5A5-3E4F-9F4F-A82556BB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0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2A873C-0619-AF49-8B40-772DC871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11310B2-3CCD-C94D-AA62-D8830048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04A7F33-7B3C-444D-BBF7-BCB7E914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0FEC6F3-C5B8-784E-A783-2A761BD0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64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E408F70-0F3E-FB4D-9DA1-288478AE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5939CE-CFFC-D749-85F5-397444B0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14E010-92F6-0143-94E9-2969043C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46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A6C836-3F83-D846-AB48-FDBDD55A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E185DC-EE05-DA40-A021-FFFB206B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DE533F-E17F-D14A-AC69-C1491B73B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652603-71BD-C14E-8BCC-81B338C4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6CC1065-72EB-8F46-9336-360B6EED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B1B94F-81E1-DD43-8B66-741FC33C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22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FFCB3D-2633-714E-BEDF-8992D915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F8E9ED-0148-2542-BBA5-D2CFC973F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1E2FBE-6FA7-0645-A838-B18314F74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03FA54-6AB8-0245-BDA0-377FE03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168459-C2FE-6441-8FC8-A20DCF5C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1CE07B-7004-2646-B87F-4ADF9A6F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415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6B5C277-08C9-AA40-B206-55313064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B72D20-32A2-8443-A09E-7746C6F6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r>
              <a:rPr lang="ar-SA"/>
              <a:t>حرر أنماط نص الشكل الرئيسي
المستوى الثاني
المستوى الثالث
المستوى الرابع
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F3A802-73C4-4D4F-BEF8-66901C725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B774-3F88-1846-97AC-17232A9D7C33}" type="datetimeFigureOut">
              <a:rPr lang="ar-SA" smtClean="0"/>
              <a:t>29 جمادى الأولى، 1440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0D0F95-77F3-B64F-B7DC-5BC91B949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16C434-DDDA-1B49-B545-9DDEF3A9E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8D68-DBB9-5542-B72B-5DE02AFD91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75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07170-0CCC-8849-8779-2B0AAE8DA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C38CD6-2DEE-7649-BFD8-E129FFF39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F27E25-AF8C-2B4D-AFB4-8C78AB61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صحف&#10;&#10;&#10;&#10;تم إنشاء الوصف تلقائياً">
            <a:extLst>
              <a:ext uri="{FF2B5EF4-FFF2-40B4-BE49-F238E27FC236}">
                <a16:creationId xmlns:a16="http://schemas.microsoft.com/office/drawing/2014/main" id="{8EE498D7-3003-774D-8423-E09A3102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4827" y="-3254828"/>
            <a:ext cx="6509658" cy="130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كتاب, نص, داخلي, جالس&#10;&#10;&#10;&#10;تم إنشاء الوصف تلقائياً">
            <a:extLst>
              <a:ext uri="{FF2B5EF4-FFF2-40B4-BE49-F238E27FC236}">
                <a16:creationId xmlns:a16="http://schemas.microsoft.com/office/drawing/2014/main" id="{BA445EB3-C1A8-504C-846A-8D5281F2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657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9A7E6A4E-5867-D247-BAE8-F607BCA0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11928" y="-2824844"/>
            <a:ext cx="6302829" cy="126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4E36832B-CA4B-F14A-81C3-91516E68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7870" y="-2846614"/>
            <a:ext cx="6215744" cy="124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5ADB5A9C-1CBF-4040-95D0-002C9A79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56856" y="-3265715"/>
            <a:ext cx="6531429" cy="130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B3DDB26-0EB4-654E-8B42-26289408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8028674-CC6D-1641-8C24-FAC391DD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8614CE47-E011-C148-8CB5-A7B2A42D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7870" y="-2813957"/>
            <a:ext cx="6215744" cy="124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7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داخلي&#10;&#10;&#10;&#10;تم إنشاء الوصف تلقائياً">
            <a:extLst>
              <a:ext uri="{FF2B5EF4-FFF2-40B4-BE49-F238E27FC236}">
                <a16:creationId xmlns:a16="http://schemas.microsoft.com/office/drawing/2014/main" id="{F292C246-5CC4-1B45-91A8-7ECEC438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8884" y="-2677886"/>
            <a:ext cx="6117772" cy="1223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9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4487F411-FBDE-F846-BACD-E26CB09D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56854" y="-2449286"/>
            <a:ext cx="5878288" cy="11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كوب, جالس&#10;&#10;&#10;&#10;تم إنشاء الوصف تلقائياً">
            <a:extLst>
              <a:ext uri="{FF2B5EF4-FFF2-40B4-BE49-F238E27FC236}">
                <a16:creationId xmlns:a16="http://schemas.microsoft.com/office/drawing/2014/main" id="{20159043-D8F9-7B4B-BDC7-70E2D842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كتاب, جالس, كوب&#10;&#10;&#10;&#10;تم إنشاء الوصف تلقائياً">
            <a:extLst>
              <a:ext uri="{FF2B5EF4-FFF2-40B4-BE49-F238E27FC236}">
                <a16:creationId xmlns:a16="http://schemas.microsoft.com/office/drawing/2014/main" id="{A96CEACC-4F6C-EF43-AD79-D12A3CFE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657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07170-0CCC-8849-8779-2B0AAE8DA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C38CD6-2DEE-7649-BFD8-E129FFF39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صورة 5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3542C6E3-90A0-6946-A85E-269127B1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8886" y="-2645228"/>
            <a:ext cx="6074228" cy="121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1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07170-0CCC-8849-8779-2B0AAE8DA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C38CD6-2DEE-7649-BFD8-E129FFF39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9FF6A4D3-0A4A-184E-8E8F-D92E26F85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6227" y="-2645229"/>
            <a:ext cx="6052458" cy="121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EC8A52-2CBD-2F46-83D0-B1DCE673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4E3598DF-0D7A-3543-A2A6-C8DB09A85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66162" y="-2710154"/>
            <a:ext cx="6150559" cy="12301118"/>
          </a:xfrm>
        </p:spPr>
      </p:pic>
    </p:spTree>
    <p:extLst>
      <p:ext uri="{BB962C8B-B14F-4D97-AF65-F5344CB8AC3E}">
        <p14:creationId xmlns:p14="http://schemas.microsoft.com/office/powerpoint/2010/main" val="116263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61D2B-CEF8-884B-8E74-A472EEA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صورة تحتوي على داخلي, جالس&#10;&#10;&#10;&#10;تم إنشاء الوصف تلقائياً">
            <a:extLst>
              <a:ext uri="{FF2B5EF4-FFF2-40B4-BE49-F238E27FC236}">
                <a16:creationId xmlns:a16="http://schemas.microsoft.com/office/drawing/2014/main" id="{478CBC0D-9C22-7D4A-B3A0-624E4A252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62" y="365125"/>
            <a:ext cx="11623676" cy="5811838"/>
          </a:xfrm>
        </p:spPr>
      </p:pic>
    </p:spTree>
    <p:extLst>
      <p:ext uri="{BB962C8B-B14F-4D97-AF65-F5344CB8AC3E}">
        <p14:creationId xmlns:p14="http://schemas.microsoft.com/office/powerpoint/2010/main" val="34975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5028E5-4D8E-154D-9D11-6F1BAB58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DB4C7EEB-E592-7640-B31B-4FEB1C35C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28553" y="-2702322"/>
            <a:ext cx="6134896" cy="12269791"/>
          </a:xfrm>
        </p:spPr>
      </p:pic>
    </p:spTree>
    <p:extLst>
      <p:ext uri="{BB962C8B-B14F-4D97-AF65-F5344CB8AC3E}">
        <p14:creationId xmlns:p14="http://schemas.microsoft.com/office/powerpoint/2010/main" val="411672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61AAD229-1D30-C24C-B164-AEEDEDAB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2061" y="-3202060"/>
            <a:ext cx="6404122" cy="128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4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BCB95B7-0C9F-6C4B-AD0E-8A156C42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657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&#10;&#10;تم إنشاء الوصف تلقائياً">
            <a:extLst>
              <a:ext uri="{FF2B5EF4-FFF2-40B4-BE49-F238E27FC236}">
                <a16:creationId xmlns:a16="http://schemas.microsoft.com/office/drawing/2014/main" id="{C1DA6A17-14A3-0747-9ADF-30ADFCAD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6035" y="-2299605"/>
            <a:ext cx="5774871" cy="115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074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maymdeek O bs</dc:creator>
  <cp:lastModifiedBy>maymdeek O bs</cp:lastModifiedBy>
  <cp:revision>2</cp:revision>
  <dcterms:created xsi:type="dcterms:W3CDTF">2019-02-04T01:08:05Z</dcterms:created>
  <dcterms:modified xsi:type="dcterms:W3CDTF">2019-02-04T01:20:49Z</dcterms:modified>
</cp:coreProperties>
</file>