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DEA1-7C3E-4F71-B14B-35F9FF41B7C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DD3FF-5282-489C-AB32-8B367B92D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5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EDEA1-7C3E-4F71-B14B-35F9FF41B7C9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DD3FF-5282-489C-AB32-8B367B92D4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18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Parts of the book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9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93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Closing the Lesson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6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Summative Assessment:</a:t>
            </a:r>
            <a:r>
              <a:rPr lang="en-US" smtClean="0"/>
              <a:t> </a:t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0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3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84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38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84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80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/>
              <a:t>Beginning the Lesson/Introduction</a:t>
            </a:r>
            <a:r>
              <a:rPr lang="en-US" smtClean="0"/>
              <a:t>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/>
              <a:t>Introducing New Content/Skills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42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The use of flash-cards will help students identify the book and book parts.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1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smtClean="0"/>
              <a:t>Independent Practice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6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Formative Assessment:</a:t>
            </a:r>
            <a:r>
              <a:rPr lang="en-US" smtClean="0"/>
              <a:t/>
            </a:r>
            <a:br>
              <a:rPr lang="en-US" smtClean="0"/>
            </a:b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73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Widescreen</PresentationFormat>
  <Paragraphs>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Parts of the book</vt:lpstr>
      <vt:lpstr>PowerPoint Presentation</vt:lpstr>
      <vt:lpstr>PowerPoint Presentation</vt:lpstr>
      <vt:lpstr>PowerPoint Presentation</vt:lpstr>
      <vt:lpstr>Beginning the Lesson/Introduction </vt:lpstr>
      <vt:lpstr>Introducing New Content/Skills</vt:lpstr>
      <vt:lpstr>The use of flash-cards will help students identify the book and book parts. </vt:lpstr>
      <vt:lpstr>Independent Practice </vt:lpstr>
      <vt:lpstr>Formative Assessment: </vt:lpstr>
      <vt:lpstr>PowerPoint Presentation</vt:lpstr>
      <vt:lpstr>Closing the Lesson </vt:lpstr>
      <vt:lpstr>Summative Assessment: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the book</dc:title>
  <dc:creator>Gregory</dc:creator>
  <cp:lastModifiedBy>Gregory</cp:lastModifiedBy>
  <cp:revision>1</cp:revision>
  <dcterms:created xsi:type="dcterms:W3CDTF">2020-11-30T19:24:36Z</dcterms:created>
  <dcterms:modified xsi:type="dcterms:W3CDTF">2020-11-30T19:24:36Z</dcterms:modified>
</cp:coreProperties>
</file>