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EDEA1-7C3E-4F71-B14B-35F9FF41B7C9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DD3FF-5282-489C-AB32-8B367B92D4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257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BEDEA1-7C3E-4F71-B14B-35F9FF41B7C9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EDD3FF-5282-489C-AB32-8B367B92D4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187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Parts of the book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935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693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Closing the Lesson</a:t>
            </a:r>
            <a:r>
              <a:rPr lang="en-US" smtClean="0"/>
              <a:t/>
            </a:r>
            <a:br>
              <a:rPr lang="en-US" smtClean="0"/>
            </a:b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569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Summative Assessment:</a:t>
            </a:r>
            <a:r>
              <a:rPr lang="en-US" smtClean="0"/>
              <a:t> </a:t>
            </a:r>
            <a:br>
              <a:rPr lang="en-US" smtClean="0"/>
            </a:b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207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335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843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387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841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80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smtClean="0"/>
              <a:t>Beginning the Lesson/Introduction</a:t>
            </a:r>
            <a:r>
              <a:rPr lang="en-US" smtClean="0"/>
              <a:t> 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88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smtClean="0"/>
              <a:t>Introducing New Content/Skills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142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The use of flash-cards will help students identify the book and book parts. 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514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smtClean="0"/>
              <a:t>Independent Practice</a:t>
            </a:r>
            <a:r>
              <a:rPr lang="en-US" smtClean="0"/>
              <a:t/>
            </a:r>
            <a:br>
              <a:rPr lang="en-US" smtClean="0"/>
            </a:b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169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Formative Assessment:</a:t>
            </a:r>
            <a:r>
              <a:rPr lang="en-US" smtClean="0"/>
              <a:t/>
            </a:r>
            <a:br>
              <a:rPr lang="en-US" smtClean="0"/>
            </a:b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735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</Words>
  <Application>Microsoft Office PowerPoint</Application>
  <PresentationFormat>Widescreen</PresentationFormat>
  <Paragraphs>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Parts of the book</vt:lpstr>
      <vt:lpstr>PowerPoint Presentation</vt:lpstr>
      <vt:lpstr>PowerPoint Presentation</vt:lpstr>
      <vt:lpstr>PowerPoint Presentation</vt:lpstr>
      <vt:lpstr>Beginning the Lesson/Introduction </vt:lpstr>
      <vt:lpstr>Introducing New Content/Skills</vt:lpstr>
      <vt:lpstr>The use of flash-cards will help students identify the book and book parts. </vt:lpstr>
      <vt:lpstr>Independent Practice </vt:lpstr>
      <vt:lpstr>Formative Assessment: </vt:lpstr>
      <vt:lpstr>PowerPoint Presentation</vt:lpstr>
      <vt:lpstr>Closing the Lesson </vt:lpstr>
      <vt:lpstr>Summative Assessment: 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Parts of the book</dc:title>
  <dc:creator>Gregory</dc:creator>
  <cp:lastModifiedBy>Gregory</cp:lastModifiedBy>
  <cp:revision>1</cp:revision>
  <dcterms:created xsi:type="dcterms:W3CDTF">2020-11-30T19:24:36Z</dcterms:created>
  <dcterms:modified xsi:type="dcterms:W3CDTF">2020-11-30T19:24:36Z</dcterms:modified>
</cp:coreProperties>
</file>