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4DDA8-E5E8-499B-912E-27F5EBC1C4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F25025-4279-4D79-A7CE-4ACA63E7E4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2B68AE-0DE3-423C-9A24-306C1A8F6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A035-1594-4D2E-ABE1-A2FD0E5E3B5E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C50EBF-306E-4E97-AAAC-70E3B4027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15EEFD-7304-4AA7-A9DD-CFA51831A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1C0C-C87E-4979-9A41-6FB2AB9AE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220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4901A-005D-46E7-907B-8C6441AB6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8EAED2-B721-4E1B-8A60-1D45AFBB89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FBA99-A569-4634-B6C2-510EF1F59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A035-1594-4D2E-ABE1-A2FD0E5E3B5E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8157ED-96C0-43C5-8901-E692895E5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D99201-5924-448C-B40E-0AEA9D029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1C0C-C87E-4979-9A41-6FB2AB9AE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683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3CE016-9D0E-4F31-BCC6-021594C6A8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4E1537-A968-4DD2-9DB0-5544F98BF6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576DEB-643D-4F53-9CF2-CD51820A8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A035-1594-4D2E-ABE1-A2FD0E5E3B5E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55DF53-4059-417B-A25B-E82C88117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84DA8C-078A-475A-8F1C-8D94E57C5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1C0C-C87E-4979-9A41-6FB2AB9AE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077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A837B-1BB8-4AAB-9185-94AF6589D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19D03-25BA-4777-BE82-76637118CD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9A69DC-203C-4B73-BC90-F41756C37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A035-1594-4D2E-ABE1-A2FD0E5E3B5E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2F790-AF22-4BA9-B3E4-0714CB56B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1D3047-197B-4BBB-8E1C-0984B4DC1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1C0C-C87E-4979-9A41-6FB2AB9AE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824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48E20-0FD2-4D07-98FC-3B6C238CD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49F97C-96B7-4E53-9C2A-AC323EC71A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1EAE0F-3037-476F-9187-FD2EF325D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A035-1594-4D2E-ABE1-A2FD0E5E3B5E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DA6317-C4B5-4A24-9223-63EDA5B72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00355C-A085-4887-B8AA-2D2B1BFA8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1C0C-C87E-4979-9A41-6FB2AB9AE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754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EA9A0-BD19-4DC7-857F-A1384BCEE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7374E-4AFA-4DCB-98AA-B8B2CFA4D4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F83213-2D43-48FE-9053-129D9046D6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C78303-32CE-4E30-B6D4-9AD1FC2B5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A035-1594-4D2E-ABE1-A2FD0E5E3B5E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98BE0-8413-4306-9590-1CDFB99BA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C7EF06-7C6B-42F6-89A2-7D7524821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1C0C-C87E-4979-9A41-6FB2AB9AE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855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1A735-D004-4073-A228-34ACDFC8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7F1030-1433-4E10-BD42-D8841619E2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5A34C8-0DB7-495A-B099-860A0C149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2C84F8-088B-4D12-8DFD-E72C992FBC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1571DC-F94A-4C08-9987-7AE5DB9573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05F7E2-36D9-4B03-8AF4-8D476EAAD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A035-1594-4D2E-ABE1-A2FD0E5E3B5E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E111B2-0683-40C7-A05C-A1AF9D272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614563-387A-4501-BBD8-883FF3305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1C0C-C87E-4979-9A41-6FB2AB9AE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167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19551-710C-4F27-93A5-2DB122FE9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035693-A074-4AAF-AC8C-FF14DBE52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A035-1594-4D2E-ABE1-A2FD0E5E3B5E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88265C-685D-4248-831C-4E7AE83A3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65AB62-23DB-4D72-9C2B-993EC04C3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1C0C-C87E-4979-9A41-6FB2AB9AE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026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D558CB-B4E3-4EE8-B03E-1062F1496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A035-1594-4D2E-ABE1-A2FD0E5E3B5E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7A3B61-675E-48A4-A3A6-ACAAADD2F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5DA629-2300-441A-9DB2-72A2F883C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1C0C-C87E-4979-9A41-6FB2AB9AE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861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31E3C-EEA5-43E8-AC7F-7EDCE5CCF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CA34D8-DC2B-46D5-8DFB-258C64C38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FB2F30-E8B5-4AA4-990B-91F9495392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416079-9B3B-4B59-BEC8-42BC88AF4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A035-1594-4D2E-ABE1-A2FD0E5E3B5E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5130E1-4354-4F8D-AAF8-298AE6E25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A2B43C-88CF-491A-8589-D045FA7F3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1C0C-C87E-4979-9A41-6FB2AB9AE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39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6836B-D7F5-40F1-822D-067C77472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47FC4B-FC52-4F10-92F2-BBF26D36B8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DD2B98-75A5-41CC-8D36-14E27B8C44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ED58B9-EE16-457E-8FB4-2342CFB6C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A035-1594-4D2E-ABE1-A2FD0E5E3B5E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ECFCF-F297-4E21-A3B2-315F8537F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02A276-0F21-481B-8CEE-B85301D0D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81C0C-C87E-4979-9A41-6FB2AB9AE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003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E4D794-5158-4013-AF8F-A52964B15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D144EE-536B-40A1-A670-23C608614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2ECD9C-5110-4AE1-9FB6-325435E711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CA035-1594-4D2E-ABE1-A2FD0E5E3B5E}" type="datetimeFigureOut">
              <a:rPr lang="en-US" smtClean="0"/>
              <a:t>9/28/2020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F42AA-8919-4E4C-BACF-CB2EAA4498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CE76C5-4F7D-4D21-A1E5-30EDEECBF3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81C0C-C87E-4979-9A41-6FB2AB9AE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387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2542EEC-4F7C-4AE2-933E-EAC8EB3FA3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6B4C5B-C7D2-462A-A551-DA7285B4FF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1856" y="3113415"/>
            <a:ext cx="4036334" cy="2387600"/>
          </a:xfrm>
        </p:spPr>
        <p:txBody>
          <a:bodyPr anchor="t">
            <a:normAutofit/>
          </a:bodyPr>
          <a:lstStyle/>
          <a:p>
            <a:pPr algn="l"/>
            <a:endParaRPr lang="en-US" sz="54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6824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2" descr="NYIT-GlobeScreen-PowerPointv2.png">
            <a:extLst>
              <a:ext uri="{FF2B5EF4-FFF2-40B4-BE49-F238E27FC236}">
                <a16:creationId xmlns:a16="http://schemas.microsoft.com/office/drawing/2014/main" id="{7C770BA9-B44A-4382-BDAB-CAD68BD0C7E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035" b="-2"/>
          <a:stretch/>
        </p:blipFill>
        <p:spPr bwMode="auto">
          <a:xfrm>
            <a:off x="733507" y="391252"/>
            <a:ext cx="5536001" cy="5741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60480" y="315431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0" name="Picture 19">
            <a:extLst>
              <a:ext uri="{FF2B5EF4-FFF2-40B4-BE49-F238E27FC236}">
                <a16:creationId xmlns:a16="http://schemas.microsoft.com/office/drawing/2014/main" id="{270E10E2-9DD7-4B59-9CDD-E0893F3B7B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715" y="450616"/>
            <a:ext cx="900352" cy="870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495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Stacey Baez</dc:creator>
  <cp:lastModifiedBy>Stacey Baez</cp:lastModifiedBy>
  <cp:revision>3</cp:revision>
  <dcterms:created xsi:type="dcterms:W3CDTF">2020-09-23T02:09:10Z</dcterms:created>
  <dcterms:modified xsi:type="dcterms:W3CDTF">2020-09-28T16:46:13Z</dcterms:modified>
</cp:coreProperties>
</file>