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D527B8-6EED-497F-8177-2C4C1328AD5A}" v="2" dt="2020-01-25T06:24:32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06BD7-5F9D-46C5-98B4-9E4057A35B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4165C2-BFCC-44FD-8631-8476BEA5B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9A7C79-77F3-4188-8915-514871F0E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002E7-8F5D-451B-850E-E22D94DDC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35634-A0FD-4A18-8BB8-F7B3804D5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1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14BC4-AD1E-48C5-9A4B-1BA4888BD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929879-8246-4DA9-B6AE-2B3E93A9BC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9A7F2-DBDC-40D7-950E-198FD18FC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C84DC-B0FA-411E-9CA2-86296DB6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32C66-A9E3-475A-AD18-AE7423598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68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66136-1395-4488-916E-1BFF90790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24AA-AF94-4965-B44D-F65023E31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632DC-49D4-4C1D-B13A-F97A89211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F0D92-2F09-486D-A7D0-CE6A11B679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99F91B-EA87-47D3-9207-81229CFDF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06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178E6-37C3-44FE-B978-C325CC030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25B84-1DC7-4763-9823-63A338B4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43F7C7-832E-4DA0-AF1D-0D557684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89659E-6DD3-44B4-922B-470410EB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3A937-9ADC-4020-BBE9-04AC39608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0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0BAD3-46C7-42C7-BB6D-ADEEA32CF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DAFAD2-A824-42E6-9933-0F83828C47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12452-813F-4F07-95C7-AAE21E83A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96CF1-A7CB-40F4-8BDD-894EDAD3C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F9952D-C2A1-4B6B-80AE-E229CA7CA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646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A658F-D53D-4339-908F-9F8A9834EB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70C68-0C95-4876-8A43-764AD6C34E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65436-B7AB-4E4D-BEC1-D3480ADF3A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7DBBCB-25B4-43DB-BCEC-C600B754D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760FE3-1F91-477A-AEF3-F30F5ACBC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71C1B5-D910-425B-83B5-791510B35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769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A9456-70D8-4DA3-A01B-28E0C470C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89F0B7-5E74-4E99-9D43-767930FF2E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6EFE6-15AC-4CAE-89AF-36E0F7FD2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CB8281-5F7C-4BFD-866C-69E62F24C4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520893-EC3D-4BC7-8420-9CC77B3458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5FE570-D705-4F6C-A251-EA6A8A2651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06E51E-C20D-428E-A725-240484472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A2F826-7B79-4B74-B98D-F70C7FA50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822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4332-0FD0-4F21-ABFA-CF515F771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AC983-18CC-4437-B5DD-40F88C1F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368D8-F251-4766-957C-0B664A12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2C627-843F-4972-8BA4-E44F20900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44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BF0F5F-115C-47B5-9EFB-98315DA0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4BC68A-BB76-46C4-8F70-F01451917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D1543D-43F5-424F-8FC7-C770FCA53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18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E17C3-84BB-4D32-AE96-EA07C3DC8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825E0-1B3A-4ACE-9D9F-233BB5114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1231D2-24E0-4178-BEF1-6B8052736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255BB4-CC61-414F-9E24-86BE1140D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4AA2A-5361-4341-A935-F0DF750C6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E4658-C8FD-427B-B130-9045DDF8A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64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B0AA9-52AA-4383-A117-24C4E78B9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FAFDAE-FDEE-4AF7-9574-AFBD78529F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60CCDE-CDBA-47B5-A8E1-BBCAB1862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8D62E-F02B-4DA5-9DF4-25FB02222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866C2-5788-4190-8AB3-54CA23EB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F36554-0FB9-47CC-9C9C-7C0C9DACD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865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A6F948-E0BF-46B0-9F2D-658ECF2BD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5834A-4A47-48C7-94CC-59046B04FB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1B330-0E27-4307-A183-8B1BBF80B4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0A344-158B-4354-B771-801706ECDB02}" type="datetimeFigureOut">
              <a:rPr lang="en-US" smtClean="0"/>
              <a:t>1/24/2020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3A3B2-2F10-4A5B-88BD-6207E400C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50573-0D82-43FF-A345-5FD22A1D2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A0F70-2924-4B0A-ABF5-1D427F104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486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558BFD44-453B-44CA-B60D-13CE71D374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076" y="791110"/>
            <a:ext cx="9226193" cy="5599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668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Kirwan</dc:creator>
  <cp:lastModifiedBy>Paul Kirwan</cp:lastModifiedBy>
  <cp:revision>1</cp:revision>
  <dcterms:created xsi:type="dcterms:W3CDTF">2020-01-25T06:22:49Z</dcterms:created>
  <dcterms:modified xsi:type="dcterms:W3CDTF">2020-01-25T06:26:21Z</dcterms:modified>
</cp:coreProperties>
</file>