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0" r:id="rId26"/>
    <p:sldId id="282" r:id="rId27"/>
    <p:sldId id="283" r:id="rId28"/>
    <p:sldId id="284" r:id="rId29"/>
    <p:sldId id="285" r:id="rId30"/>
    <p:sldId id="286" r:id="rId31"/>
    <p:sldId id="2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42"/>
    <p:restoredTop sz="94668"/>
  </p:normalViewPr>
  <p:slideViewPr>
    <p:cSldViewPr snapToGrid="0" snapToObjects="1">
      <p:cViewPr varScale="1">
        <p:scale>
          <a:sx n="68" d="100"/>
          <a:sy n="68" d="100"/>
        </p:scale>
        <p:origin x="23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51888-9290-614D-AF92-90136F0B3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E0EEA-0D3B-F742-BEDD-BAB5D4FE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75277-59F0-1341-B700-A49A821C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9FC6E-2FE8-C54B-A760-2A28286A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CFB54-69F0-B54C-BDA7-28E9604C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0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CC8E-B63C-C24B-A481-77B31B7F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952A6-6182-2F4B-A8EE-26BE75437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3755-0088-D740-A684-1CEA132B3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DA7A4-E4F2-AD46-9A73-7801255B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016A2-5A57-0D4D-B8D6-80D08214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32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59C5A5-ABB7-5D44-9B76-3FB7DEEB6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D94D3-7A64-7247-9297-C92D07EE2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E16C1-7423-E041-955B-0ADA32FA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C5575-6E43-5647-8286-405600FAE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1C286-5799-DC42-9121-BD99EEBF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5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F2221-1CE5-D840-A234-06CBE8DE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CBA4B-0A8B-634A-8371-96DE0DA58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27330-5165-D64B-8168-040E34C05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56F4-D1B3-BB43-A7EA-2784C519B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035F2-4D21-9049-842E-AF39DF1A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6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0231-367B-514B-AC5E-0944120E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A2153-2B0D-3B47-8743-ED1AAD977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A3657-EC61-4D49-9FE6-35558702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4D265-3890-4043-AE4C-403864999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B663F-B3A3-DF43-B0C6-147931ED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EF84-88C4-D14B-A2F2-7D0B7CBDD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62779-C981-7649-8AEE-0DBC368C5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17445-334F-8D4D-8A42-A68E40CE4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44E82-6340-2144-BA3C-3FFEE21D9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3A8F75-0F18-354D-BA40-D14C68DC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2EFB2-8065-CD47-A6DE-46CB8B73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0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9D56-35E3-E740-9B22-774B184E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7E9AC-03CC-7442-B893-167CF8A2C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80F2E-5365-EF46-890D-6E7121562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C9C84-6766-7743-8C45-0DBF7738C3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39DB74-2797-9240-8020-C9CEA10484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3B702F-7704-ED43-9D0B-4190CC1F1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6D1F34-4FBC-0B44-A638-44A0EF9B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AE3B6-C307-E646-8D34-B78CD2F05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5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A2D83-4B53-0648-8ADE-A91F55F7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FDAFA1-9483-3C4F-97D4-802906308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8CC0E-CA20-3042-9036-68B5B0BB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9B976-21B3-0747-ABDD-97CBB5501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0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1FD8E6-CF36-CF4F-B00F-7D0F0F290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2D58AB-A013-2E47-AAAE-F1B2B140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A862C-F86D-5544-A20B-8CCD0F4D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1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06DF7-52A8-D14C-8264-56BF98D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C770D-6337-E647-AFB4-F30B0209B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14F2AE-21E4-6D47-9058-621826223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E3A51-303E-3E4B-AE65-281B8F16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4874C-9AFC-E449-A417-F5C900E0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19833-EBEB-A244-BE1E-7978987E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0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CD2CB-BE17-FB4E-87B0-39A881FC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A9D93-26EE-D844-915A-6BAF30C39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6DC5B-83DE-9B4A-9520-0DD95C8F3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06649-E1E4-A14F-9ED5-851FBA384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A9268-5390-F648-A1CD-C77F6CB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4C28A-1282-5D43-B5A9-0D664B394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2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8CCFBF-6E8F-7F47-AE12-87212CF0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B41E3-3630-AF4B-A98A-127A3ACE3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882CB-0B2A-5848-83C6-74EA6B384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D7392-0739-E141-AF78-7BAA44FFD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25FC2-18BD-C142-B872-AF602E17B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3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27455-1560-434B-88E7-7356682241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3FB27-D5C0-D749-9489-7217D305A5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020170-F470-5C47-BA5B-5D557D33E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695"/>
            <a:ext cx="12192000" cy="634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50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162BBA-C121-A34E-8527-A9F308049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412" y="0"/>
            <a:ext cx="10275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27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2A856-168B-284A-A586-766A2F9B1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730" y="0"/>
            <a:ext cx="10210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0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F55403-7F30-A548-BB7E-8E75E57E5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309" y="0"/>
            <a:ext cx="10157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33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B03ABF-C093-8245-85A2-F0B7940BC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67" y="0"/>
            <a:ext cx="10298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63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E40581-2A8E-8649-A29B-2985557F4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37" y="0"/>
            <a:ext cx="10364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70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B9B9A0-443C-F243-BAC4-8A58E7A9B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1" y="0"/>
            <a:ext cx="10199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33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71110-AFF9-5C4C-AAEE-7AE183771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175" y="0"/>
            <a:ext cx="102516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41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A47DA9-1038-6348-835D-531FE2DA7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23" y="0"/>
            <a:ext cx="10187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88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DF4D5F-1EB2-6C4C-8061-AFEB3E6F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83" y="0"/>
            <a:ext cx="10263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1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E5AE6-5D1A-C347-91BB-1B37761FF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867" y="0"/>
            <a:ext cx="10158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3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2517B-4C81-F842-90FC-10BB67FC4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946150"/>
            <a:ext cx="110998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94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814F71-6673-CA49-BFBC-739E5006B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392" y="0"/>
            <a:ext cx="102752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3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497CF-12EC-8B48-BBFD-ECE49277B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95" y="0"/>
            <a:ext cx="10176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96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F03E4F-5ADA-FB4C-A5F8-4A14E7D10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75" y="0"/>
            <a:ext cx="10175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35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9336F4-191E-8942-B7E8-45D35EF3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23" y="0"/>
            <a:ext cx="10187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09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6AE4C6-A7F2-7243-8848-E1D922454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867" y="0"/>
            <a:ext cx="10158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99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EC84D3-0F0C-5D48-BD58-ED8056A9E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53" y="0"/>
            <a:ext cx="10269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20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306190-F3C5-DE43-99C0-E84627BEE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61" y="0"/>
            <a:ext cx="10129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79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F79A50-83D7-7E41-B5BF-3528D9E1D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12" y="0"/>
            <a:ext cx="10198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18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B3C656-FE85-8A4D-8DCF-26EF08832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49" y="0"/>
            <a:ext cx="102223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47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6DE5C5-0208-7847-BB7B-E5986FAE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29" y="0"/>
            <a:ext cx="10216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90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E2D246-130C-8346-93C8-CA77A7D20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730" y="0"/>
            <a:ext cx="10210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43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A1C18B-45C0-9244-A867-69678DABF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71" y="0"/>
            <a:ext cx="10141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17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0B653E-BD64-8443-80DD-099ECDD4A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86" y="0"/>
            <a:ext cx="10240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4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AB462-5F4B-7543-BD57-14B3BE10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432" y="0"/>
            <a:ext cx="10275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0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90808-8FAE-7549-AAA2-541C644A4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15" y="0"/>
            <a:ext cx="1016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7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A7B22-47BE-F64E-AF06-6470B6011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28" y="0"/>
            <a:ext cx="10164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CB9C4F-3E39-A94B-80AB-21AA2D080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04" y="0"/>
            <a:ext cx="10257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3DA82C-A084-6846-BF11-7BD29F79B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59" y="0"/>
            <a:ext cx="10228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24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D985F-88EE-AC42-8D50-663FD0B6E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39" y="0"/>
            <a:ext cx="10151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69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Macintosh PowerPoint</Application>
  <PresentationFormat>Widescreen</PresentationFormat>
  <Paragraphs>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Pigura</dc:creator>
  <cp:lastModifiedBy>Natalia Pigura</cp:lastModifiedBy>
  <cp:revision>37</cp:revision>
  <dcterms:created xsi:type="dcterms:W3CDTF">2020-05-27T00:31:14Z</dcterms:created>
  <dcterms:modified xsi:type="dcterms:W3CDTF">2020-05-27T02:14:43Z</dcterms:modified>
</cp:coreProperties>
</file>