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83" r:id="rId27"/>
    <p:sldId id="28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42"/>
    <p:restoredTop sz="94668"/>
  </p:normalViewPr>
  <p:slideViewPr>
    <p:cSldViewPr snapToGrid="0" snapToObjects="1">
      <p:cViewPr varScale="1">
        <p:scale>
          <a:sx n="68" d="100"/>
          <a:sy n="68" d="100"/>
        </p:scale>
        <p:origin x="232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51888-9290-614D-AF92-90136F0B3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6E0EEA-0D3B-F742-BEDD-BAB5D4FE1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775277-59F0-1341-B700-A49A821C5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C9FC6E-2FE8-C54B-A760-2A28286A0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CFB54-69F0-B54C-BDA7-28E9604C9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02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7CC8E-B63C-C24B-A481-77B31B7FC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6952A6-6182-2F4B-A8EE-26BE75437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C3755-0088-D740-A684-1CEA132B3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DA7A4-E4F2-AD46-9A73-7801255BE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9016A2-5A57-0D4D-B8D6-80D082147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932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59C5A5-ABB7-5D44-9B76-3FB7DEEB69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5D94D3-7A64-7247-9297-C92D07EE2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E16C1-7423-E041-955B-0ADA32FA0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9C5575-6E43-5647-8286-405600FAE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1C286-5799-DC42-9121-BD99EEBF3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45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F2221-1CE5-D840-A234-06CBE8DE2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CBA4B-0A8B-634A-8371-96DE0DA58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27330-5165-D64B-8168-040E34C05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756F4-D1B3-BB43-A7EA-2784C519B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035F2-4D21-9049-842E-AF39DF1AD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762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00231-367B-514B-AC5E-0944120E5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EA2153-2B0D-3B47-8743-ED1AAD977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A3657-EC61-4D49-9FE6-355587023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4D265-3890-4043-AE4C-403864999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B663F-B3A3-DF43-B0C6-147931ED4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40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DEF84-88C4-D14B-A2F2-7D0B7CBDD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62779-C981-7649-8AEE-0DBC368C52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E17445-334F-8D4D-8A42-A68E40CE4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544E82-6340-2144-BA3C-3FFEE21D9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3A8F75-0F18-354D-BA40-D14C68DC5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42EFB2-8065-CD47-A6DE-46CB8B73A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704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89D56-35E3-E740-9B22-774B184E1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7E9AC-03CC-7442-B893-167CF8A2C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280F2E-5365-EF46-890D-6E7121562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9C9C84-6766-7743-8C45-0DBF7738C3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39DB74-2797-9240-8020-C9CEA10484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3B702F-7704-ED43-9D0B-4190CC1F1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6D1F34-4FBC-0B44-A638-44A0EF9B9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AAE3B6-C307-E646-8D34-B78CD2F05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350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A2D83-4B53-0648-8ADE-A91F55F73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FDAFA1-9483-3C4F-97D4-802906308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48CC0E-CA20-3042-9036-68B5B0BB7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59B976-21B3-0747-ABDD-97CBB5501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05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1FD8E6-CF36-CF4F-B00F-7D0F0F290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2D58AB-A013-2E47-AAAE-F1B2B1409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0A862C-F86D-5544-A20B-8CCD0F4D1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016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06DF7-52A8-D14C-8264-56BF98D2A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C770D-6337-E647-AFB4-F30B0209B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14F2AE-21E4-6D47-9058-621826223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9E3A51-303E-3E4B-AE65-281B8F16F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4874C-9AFC-E449-A417-F5C900E07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19833-EBEB-A244-BE1E-7978987E9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108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CD2CB-BE17-FB4E-87B0-39A881FC8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2A9D93-26EE-D844-915A-6BAF30C39A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16DC5B-83DE-9B4A-9520-0DD95C8F38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006649-E1E4-A14F-9ED5-851FBA384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A9268-5390-F648-A1CD-C77F6CB1B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4C28A-1282-5D43-B5A9-0D664B394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224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8CCFBF-6E8F-7F47-AE12-87212CF00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B41E3-3630-AF4B-A98A-127A3ACE3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9882CB-0B2A-5848-83C6-74EA6B384E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6F1BC-272B-2549-9A32-52B6895A2224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D7392-0739-E141-AF78-7BAA44FFD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25FC2-18BD-C142-B872-AF602E17B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E12AB-3949-C945-981B-4D49D1FACA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439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27455-1560-434B-88E7-7356682241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33FB27-D5C0-D749-9489-7217D305A5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BF1F53-8C9A-FB45-9A43-BBB61E05F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737"/>
            <a:ext cx="12192000" cy="675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50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394790-160C-F542-A87F-CF962C265E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311" y="0"/>
            <a:ext cx="101353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327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AB455F-707A-F84B-97BA-E85B9A2EE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738" y="0"/>
            <a:ext cx="10222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000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D3605C-F808-5B46-9B21-179299816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015" y="0"/>
            <a:ext cx="10245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133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484F02-7388-6349-B602-825150E50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164" y="0"/>
            <a:ext cx="101816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63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3BBB75-08BA-E34F-B097-E17B88E27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609" y="0"/>
            <a:ext cx="102167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170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776172-9096-F546-9CCA-8392ED6EA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836" y="0"/>
            <a:ext cx="101643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433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D7F63C-2C7E-AA4B-8DFC-E7BD1DE54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7" y="0"/>
            <a:ext cx="10334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41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AB6426-F775-154A-85D2-99F004787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312" y="0"/>
            <a:ext cx="10193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188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8BD311-A940-654E-8141-212B100E6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283" y="0"/>
            <a:ext cx="102634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7110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13CECF-9225-D842-84EF-DA1421458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494" y="0"/>
            <a:ext cx="101870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239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904303-7230-F541-B4B3-22E9CFC29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" y="889000"/>
            <a:ext cx="111633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994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C2D2A3-89EE-974C-AD1A-347CD37F6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570" y="0"/>
            <a:ext cx="10134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5714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66CFE7-9E53-3E4C-947B-2535C27E7A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164" y="0"/>
            <a:ext cx="101816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09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B33917-6717-C142-B7B8-68CC133BE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086" y="0"/>
            <a:ext cx="102458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540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B684BC-011E-E24A-B745-D7D31FF75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0"/>
            <a:ext cx="10210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907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76FDC7-F0D4-324B-A29C-1C6D73150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729" y="0"/>
            <a:ext cx="102165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074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4BA107-A2F7-A843-9566-045EF94A7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729" y="0"/>
            <a:ext cx="102165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7866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EEA1B5-ECA8-2B48-81BC-E3EAC176C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738" y="0"/>
            <a:ext cx="10222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49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72F659-F5D5-904B-8259-BA09D61CD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472" y="0"/>
            <a:ext cx="101930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336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C470BC-625F-584C-804F-209C58AF3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114" y="0"/>
            <a:ext cx="102517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43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F17B3F-860F-8744-8FB2-B69E4085E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49" y="0"/>
            <a:ext cx="102929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207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79EAD-620B-1E48-B3BD-1240FB31C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49" y="0"/>
            <a:ext cx="102929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75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D107ED-6B2D-D446-9110-F77BDFCB7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678" y="0"/>
            <a:ext cx="101526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84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35A813-46A9-0E45-812B-9D1022642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959" y="0"/>
            <a:ext cx="102280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80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8BA2C1-4E8D-7E49-8941-FC450867D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086" y="0"/>
            <a:ext cx="102458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524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BE7827-0F29-E849-A3AE-1D4740387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986" y="0"/>
            <a:ext cx="102400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769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0</Words>
  <Application>Microsoft Macintosh PowerPoint</Application>
  <PresentationFormat>Widescreen</PresentationFormat>
  <Paragraphs>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Natalia Pigura</dc:creator>
  <cp:lastModifiedBy>Natalia Pigura</cp:lastModifiedBy>
  <cp:revision>31</cp:revision>
  <dcterms:created xsi:type="dcterms:W3CDTF">2020-05-27T00:31:14Z</dcterms:created>
  <dcterms:modified xsi:type="dcterms:W3CDTF">2020-05-27T01:19:48Z</dcterms:modified>
</cp:coreProperties>
</file>