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3" r:id="rId17"/>
    <p:sldId id="268" r:id="rId18"/>
    <p:sldId id="269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1"/>
    <p:restoredTop sz="94668"/>
  </p:normalViewPr>
  <p:slideViewPr>
    <p:cSldViewPr snapToGrid="0" snapToObjects="1">
      <p:cViewPr varScale="1">
        <p:scale>
          <a:sx n="62" d="100"/>
          <a:sy n="62" d="100"/>
        </p:scale>
        <p:origin x="224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A24A1-8337-3349-95E8-2B89B1F14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71E7EE-BA87-864C-BCA3-7C146A6E10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DB14D-EB1E-854C-A2FA-AD5DDA28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E1B2E-3C1D-6740-9E5F-AF8331E98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C1ABA-17DA-834F-B909-33397AFE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319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CA6B9-9A89-A141-A1D3-B2AB610F4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EFD025-9580-ED48-B104-567C5A8FC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D0AF0-DB81-0042-81A7-7A60A664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9E5E1-A646-2848-9292-B44907C30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645D5-5518-E64F-BD2C-9C0D5023A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27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6E1025-126A-9E44-9ABA-0027682E20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0EFE4D-3398-FB4F-9F15-C343FD920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74416-5598-274C-8188-A40911779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1AE9F-BB1A-5144-8838-705F8693A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E5371-6F15-234B-BC61-EC80065E0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557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09943-5AF5-5B4E-8287-D68BDE1C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2A3F1-E4A0-0E40-AD1C-8BDBA8209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EA9C2-42A6-7743-9E6C-ACD69545F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C40FB-29C4-AE48-B1E0-444E1F2FE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55913-DF5D-E144-AB2A-F48141737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E566-6695-6E4E-93F6-DD384D512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3A6C2-2CDE-AA49-8F49-AB9D594ED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0AA91-735B-D640-99F1-AEC2F650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34971-3E87-0C4C-9BC3-7C9182255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624F3-C3E1-D344-9A00-279319DD9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57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43A99-4601-2F4E-B062-1363FF7DF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DDBCC-A162-524A-B24E-A35D209C92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6BEDB-6A9E-D645-9320-3F49FB7B1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9BB0E-AFED-A94A-B86A-2A53BD396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4A7042-BAC9-EB4F-87B6-A4E430F1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659045-550D-7340-BF53-3552DF4E1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11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9E49B-1A6B-5B4B-85AD-7ED135B8D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78AB7-EB1A-2449-AADC-8D82E6D0E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ECBCEC-17AC-BD40-9A3F-97123773C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8F6AE-AFE0-5B42-972A-16359DC7E4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7B82C5-A207-BC46-9E8A-4B799C47D6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D89DA0-CEFE-104F-B81F-E229CAE04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ADB840-F26D-2E40-9748-AF7C0B09B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6307A4-A72A-EA40-97CD-6DBCC713A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40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4D4AF-4EF1-6B41-B290-72974FBCA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00CB32-E234-8D45-9BC9-03389708E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B93D36-E6EE-0749-8872-24D4C796F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A9E385-2B59-A648-B4B2-BD9484409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70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98FF3D-5498-1A47-AB49-5CAE882AE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37F713-D76B-A44B-AA34-AFAE55FDA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F8166B-EE19-D24B-B274-7D62DBBAD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21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D6BAC-2195-484F-882E-5F4029B51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3FC16-9DE8-014F-A7BA-52E00F307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99884B-9731-9A42-A3B5-BE83E4019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A1EC41-7BEB-7449-A42B-5FB163942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FEA66-4029-1C4B-87C1-58DE68E82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0326C5-141C-754F-AA31-542A73AC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54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70F28-DC10-F84F-A57B-60C618900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CD8650-2C61-5B45-99C5-436357F302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AF2ED0-FE2A-7348-8F35-041FA36EB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49AA1-D7F8-E04A-851A-12C918DD4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E358E1-72AF-A144-9165-ACA8054F9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2CCA8-8C3B-E64F-B3CC-FCE69EB5B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7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6CF46-696F-8E44-B4DC-D2B86AFB2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B2CCB-5023-1747-B375-12B9FB564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18854-54B3-FD45-A03F-A1B43B544B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344E2-6F32-0A4C-883C-57720BC2F6A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44B28-0B68-874B-80A7-E4F6C3F95F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ECC16-A935-C34E-912E-A9510D213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4A10A-3668-874C-8EC8-464B602E0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11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BDDBB-AC13-A445-B175-4D5162FE43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8CB36A-4563-BA46-A372-3101459EAD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A65461-3B29-AA4C-9729-0E18AD6C1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219"/>
            <a:ext cx="12192000" cy="6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68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E53E30-295E-6B40-A077-AB03DE660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461" y="0"/>
            <a:ext cx="10205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97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799B53-FEDC-3E46-B664-B0688950A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616" y="0"/>
            <a:ext cx="103047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11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7CC5A6-C26A-DF43-988D-C82D2C32A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08" y="0"/>
            <a:ext cx="10298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79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1AB935-CCD2-7E47-9074-BA9D65887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153" y="0"/>
            <a:ext cx="101876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05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FB07BC-9F02-2245-A250-82246DC2E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836" y="0"/>
            <a:ext cx="101643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939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CA6368-C34B-1748-9F8B-EB78F5668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701" y="0"/>
            <a:ext cx="103525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70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62CFDE-FEEE-9047-81D1-C782FC35D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72" y="0"/>
            <a:ext cx="10193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20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79B534-0A0D-0348-AC6F-F550E206D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729" y="0"/>
            <a:ext cx="102165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26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F4A91F-230E-5642-85C0-35751FDE8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78" y="0"/>
            <a:ext cx="101526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38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BF5DF5-0965-CA4C-A65E-CED38839D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461" y="0"/>
            <a:ext cx="10205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3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497229-D571-9647-B6E0-810CBFA3C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971550"/>
            <a:ext cx="111506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75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F92496-4169-5041-9FDB-87AF4F1F2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20650"/>
            <a:ext cx="11087100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094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799554-80E0-8D4E-860B-E727F71F0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153" y="0"/>
            <a:ext cx="101876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71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09637C-1867-044E-896C-8138E0C26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067" y="0"/>
            <a:ext cx="102398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502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E07373-A6A5-494A-808D-6E45B8425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380" y="0"/>
            <a:ext cx="10083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09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FF267E-3148-3046-9F54-D46BD6DA0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877" y="0"/>
            <a:ext cx="102342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52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CD6169-C24C-7042-A7EA-B9F44B82B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479" y="0"/>
            <a:ext cx="101470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802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2B33D8-5B79-8B4D-B283-41E15BC57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400050"/>
            <a:ext cx="1111250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66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D5B2A2-5DBB-4D40-AD6E-A04FF1B1B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796" y="0"/>
            <a:ext cx="103164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0CC8D5-5821-0640-B069-50BD5AB8F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07" y="0"/>
            <a:ext cx="10182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0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F13388-A40E-CE4A-93B2-988622F92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22" y="0"/>
            <a:ext cx="10269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13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0E3139-B800-8C4D-AC6F-98F824070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22" y="0"/>
            <a:ext cx="10269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619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8D30B6-5FF7-7C40-A219-243CC285C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757" y="0"/>
            <a:ext cx="103404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048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A27DFB-A642-C740-A871-11BC3F51C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49" y="0"/>
            <a:ext cx="102929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655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CA24DE-2B9E-4449-AAA5-8F47A68EB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50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0</Words>
  <Application>Microsoft Macintosh PowerPoint</Application>
  <PresentationFormat>Widescreen</PresentationFormat>
  <Paragraphs>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Natalia Pigura</dc:creator>
  <cp:lastModifiedBy>Natalia Pigura</cp:lastModifiedBy>
  <cp:revision>19</cp:revision>
  <dcterms:created xsi:type="dcterms:W3CDTF">2020-05-26T22:59:34Z</dcterms:created>
  <dcterms:modified xsi:type="dcterms:W3CDTF">2020-05-27T00:23:55Z</dcterms:modified>
</cp:coreProperties>
</file>