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898" autoAdjust="0"/>
    <p:restoredTop sz="94660"/>
  </p:normalViewPr>
  <p:slideViewPr>
    <p:cSldViewPr snapToGrid="0">
      <p:cViewPr varScale="1">
        <p:scale>
          <a:sx n="64" d="100"/>
          <a:sy n="64" d="100"/>
        </p:scale>
        <p:origin x="90" y="2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77CAB0-7D12-440D-B523-367ED9A7B48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6AABE40-F183-4990-AD25-956E4996F00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07AF45B-D307-4C21-A8A0-BD5F332699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152E36-A0D7-4C62-B6E9-CDE9A59CD433}" type="datetimeFigureOut">
              <a:rPr lang="en-US" smtClean="0"/>
              <a:t>2/9/2019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D5A43B3-FCD9-4BA3-8D1C-873EE6FA1E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0756464-D2C8-45E7-864F-FDEE618351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FF9E3A-68B0-48A1-B084-585C77625B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34404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DD0F69-037E-421B-8CCA-16E281632C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1A2B23B-93A3-4F7A-BFE5-676DEC208AF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562543D-D16B-498F-9742-2A17680555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152E36-A0D7-4C62-B6E9-CDE9A59CD433}" type="datetimeFigureOut">
              <a:rPr lang="en-US" smtClean="0"/>
              <a:t>2/9/2019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A0ACA0E-61D0-4AD5-8E83-A426142411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CBD05B2-62B8-4238-87E1-8CAAC5261C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FF9E3A-68B0-48A1-B084-585C77625B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007792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77D8D915-E293-429C-9834-1E5D28EF0C4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D367021-9322-4EA0-A5F0-1B29773940B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1370025-86F5-4B8C-9DBC-8587A7BDBC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152E36-A0D7-4C62-B6E9-CDE9A59CD433}" type="datetimeFigureOut">
              <a:rPr lang="en-US" smtClean="0"/>
              <a:t>2/9/2019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57AC0B8-D61D-4908-88D4-7B65EEADF2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8761725-0A0B-4FFE-98E0-E490A26128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FF9E3A-68B0-48A1-B084-585C77625B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05101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5667C9-DC8E-452C-AC5A-EF67F7524F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404B55A-7362-4AFB-A630-2A033EA85FC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8331883-5308-45DB-8410-477F60EB55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152E36-A0D7-4C62-B6E9-CDE9A59CD433}" type="datetimeFigureOut">
              <a:rPr lang="en-US" smtClean="0"/>
              <a:t>2/9/2019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4954124-9BED-4B13-A7BF-B4F52E1FB8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C4AD6DC-B71D-4158-B807-DA4F8E9A0E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FF9E3A-68B0-48A1-B084-585C77625B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85967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B11CA2-1C99-400B-A80E-D3968D33DF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99198A2-E759-4E3F-940F-A5B2098920C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2DC46DC-1DDD-4F6B-BBAD-0102241DCB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152E36-A0D7-4C62-B6E9-CDE9A59CD433}" type="datetimeFigureOut">
              <a:rPr lang="en-US" smtClean="0"/>
              <a:t>2/9/2019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0DBD9CC-05F6-46E8-88C7-7C92C05E9C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B766924-5A97-4CF3-9FE2-ED3276401B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FF9E3A-68B0-48A1-B084-585C77625B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89027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767B26-0A18-450B-BCB3-364F1DA4D5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0E6B58F-0550-4635-90BB-B35E44FA5AE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BE15B4B-3D6F-4039-9C9A-FD5966BAC6D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555C799-ECAA-47E2-A5C7-3ED692857C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152E36-A0D7-4C62-B6E9-CDE9A59CD433}" type="datetimeFigureOut">
              <a:rPr lang="en-US" smtClean="0"/>
              <a:t>2/9/2019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C87F19D-1294-4FBE-B5C5-96FC8E0F8A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B543A89-CE11-416D-96F1-8E29723ABD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FF9E3A-68B0-48A1-B084-585C77625B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1093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4B2FEA-1DD5-4101-8926-A46E6E9B9E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E48FB5A-0715-4888-9C7D-50E4028EA2D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D320ABF-3A09-4E05-9827-67B963405F2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5B95321-8FC2-4D0A-A8EF-D2497FC59AE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C9E1F13-F219-4A31-800F-2F428E4F42C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10F087C-D0D9-46B3-AF87-2007DCCF37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152E36-A0D7-4C62-B6E9-CDE9A59CD433}" type="datetimeFigureOut">
              <a:rPr lang="en-US" smtClean="0"/>
              <a:t>2/9/2019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9BCD767-16E0-4FDA-AC07-40A3D58049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8E90A89-233E-4E1C-BF00-70530D0791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FF9E3A-68B0-48A1-B084-585C77625B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67078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336E19-81C9-45E1-872E-0EB3019221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94C8DAB-5177-4F11-AE3A-2FF58744B5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152E36-A0D7-4C62-B6E9-CDE9A59CD433}" type="datetimeFigureOut">
              <a:rPr lang="en-US" smtClean="0"/>
              <a:t>2/9/2019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07EDDDE-21FE-4992-85E5-03FE59461D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DB66A67-320A-4AE8-B01C-FC350AC5FE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FF9E3A-68B0-48A1-B084-585C77625B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00216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B359CAE-9CD2-4364-B348-CEC7EA5702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152E36-A0D7-4C62-B6E9-CDE9A59CD433}" type="datetimeFigureOut">
              <a:rPr lang="en-US" smtClean="0"/>
              <a:t>2/9/2019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6A50FF9-0BEA-46C3-8FCE-91E6DA75C6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E3F3062-6BAE-4D6B-9417-C935290BE8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FF9E3A-68B0-48A1-B084-585C77625B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944236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70AB4B-A10B-46B1-9C84-0FF3C997C3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6A8D886-D257-4C6A-BD1B-92EFD54A247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4E057C4-9266-4AF3-8003-4883B004140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08C2A97-E9C5-4C2F-AC70-8696742BF0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152E36-A0D7-4C62-B6E9-CDE9A59CD433}" type="datetimeFigureOut">
              <a:rPr lang="en-US" smtClean="0"/>
              <a:t>2/9/2019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A2C15CB-3A1A-478B-8624-81B8336530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32147B4-8984-4965-AD46-EBCB1E5786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FF9E3A-68B0-48A1-B084-585C77625B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44561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ADE231-09BB-422D-876A-52B9CF2EA1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6545BE0-52D3-4D4C-A527-57EF4D1EFDA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30485FE-6213-4D9D-9C03-E90D027C839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FD8AE6E-8689-48AB-AAC4-BADF42E52F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152E36-A0D7-4C62-B6E9-CDE9A59CD433}" type="datetimeFigureOut">
              <a:rPr lang="en-US" smtClean="0"/>
              <a:t>2/9/2019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90B43AC-E747-4102-9B5A-DA74EAA645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7295EC8-37B1-4FC5-8292-20AE1944BA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FF9E3A-68B0-48A1-B084-585C77625B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01739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33A3960-251B-4C0B-A17B-19F7CE3131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D683F28-8764-411C-A23E-DA6F7D99690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4F3E718-FA70-40C8-B09E-5C70383C7CF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2152E36-A0D7-4C62-B6E9-CDE9A59CD433}" type="datetimeFigureOut">
              <a:rPr lang="en-US" smtClean="0"/>
              <a:t>2/9/2019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A11FD70-C5DB-4D0B-B990-86B47532BBE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696AAE8-AB7F-400D-B1C8-2C4EBAB7267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3FF9E3A-68B0-48A1-B084-585C77625B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62536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42B52CEB-1BAC-4E92-AD01-DDE52161C15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795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69158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C6DF2B61-063F-444D-9BC8-DC2E646FC8B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673"/>
            <a:ext cx="12192000" cy="6854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561838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</TotalTime>
  <Words>0</Words>
  <Application>Microsoft Office PowerPoint</Application>
  <PresentationFormat>Widescreen</PresentationFormat>
  <Paragraphs>0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6" baseType="lpstr">
      <vt:lpstr>Arial</vt:lpstr>
      <vt:lpstr>Calibri</vt:lpstr>
      <vt:lpstr>Calibri Light</vt:lpstr>
      <vt:lpstr>Office Theme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Cameron</dc:creator>
  <cp:lastModifiedBy>Cameron</cp:lastModifiedBy>
  <cp:revision>2</cp:revision>
  <dcterms:created xsi:type="dcterms:W3CDTF">2019-02-09T10:22:59Z</dcterms:created>
  <dcterms:modified xsi:type="dcterms:W3CDTF">2019-02-09T10:31:28Z</dcterms:modified>
</cp:coreProperties>
</file>