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98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7CAB0-7D12-440D-B523-367ED9A7B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AABE40-F183-4990-AD25-956E4996F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AF45B-D307-4C21-A8A0-BD5F33269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A43B3-FCD9-4BA3-8D1C-873EE6FA1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56464-D2C8-45E7-864F-FDEE61835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4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D0F69-037E-421B-8CCA-16E281632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2B23B-93A3-4F7A-BFE5-676DEC208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2543D-D16B-498F-9742-2A176805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ACA0E-61D0-4AD5-8E83-A4261424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D05B2-62B8-4238-87E1-8CAAC5261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7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8D915-E293-429C-9834-1E5D28EF0C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67021-9322-4EA0-A5F0-1B2977394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70025-86F5-4B8C-9DBC-8587A7BDB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AC0B8-D61D-4908-88D4-7B65EEADF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61725-0A0B-4FFE-98E0-E490A261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1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667C9-DC8E-452C-AC5A-EF67F7524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4B55A-7362-4AFB-A630-2A033EA85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31883-5308-45DB-8410-477F60EB5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54124-9BED-4B13-A7BF-B4F52E1FB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AD6DC-B71D-4158-B807-DA4F8E9A0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9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1CA2-1C99-400B-A80E-D3968D33D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198A2-E759-4E3F-940F-A5B209892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C46DC-1DDD-4F6B-BBAD-0102241DC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BD9CC-05F6-46E8-88C7-7C92C05E9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6924-5A97-4CF3-9FE2-ED3276401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0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67B26-0A18-450B-BCB3-364F1DA4D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6B58F-0550-4635-90BB-B35E44FA5A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E15B4B-3D6F-4039-9C9A-FD5966BAC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5C799-ECAA-47E2-A5C7-3ED69285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7F19D-1294-4FBE-B5C5-96FC8E0F8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43A89-CE11-416D-96F1-8E29723A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B2FEA-1DD5-4101-8926-A46E6E9B9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8FB5A-0715-4888-9C7D-50E4028EA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320ABF-3A09-4E05-9827-67B963405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95321-8FC2-4D0A-A8EF-D2497FC59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9E1F13-F219-4A31-800F-2F428E4F4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0F087C-D0D9-46B3-AF87-2007DCCF3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BCD767-16E0-4FDA-AC07-40A3D5804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90A89-233E-4E1C-BF00-70530D07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0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36E19-81C9-45E1-872E-0EB301922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4C8DAB-5177-4F11-AE3A-2FF58744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EDDDE-21FE-4992-85E5-03FE59461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B66A67-320A-4AE8-B01C-FC350AC5F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2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359CAE-9CD2-4364-B348-CEC7EA570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A50FF9-0BEA-46C3-8FCE-91E6DA75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F3062-6BAE-4D6B-9417-C935290B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42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0AB4B-A10B-46B1-9C84-0FF3C997C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8D886-D257-4C6A-BD1B-92EFD54A2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057C4-9266-4AF3-8003-4883B00414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C2A97-E9C5-4C2F-AC70-8696742BF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C15CB-3A1A-478B-8624-81B833653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147B4-8984-4965-AD46-EBCB1E57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DE231-09BB-422D-876A-52B9CF2EA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45BE0-52D3-4D4C-A527-57EF4D1EF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485FE-6213-4D9D-9C03-E90D027C8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8AE6E-8689-48AB-AAC4-BADF42E52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B43AC-E747-4102-9B5A-DA74EAA64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295EC8-37B1-4FC5-8292-20AE1944B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7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3A3960-251B-4C0B-A17B-19F7CE31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683F28-8764-411C-A23E-DA6F7D996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3E718-FA70-40C8-B09E-5C70383C7C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52E36-A0D7-4C62-B6E9-CDE9A59CD433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1FD70-C5DB-4D0B-B990-86B47532B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6AAE8-AB7F-400D-B1C8-2C4EBAB72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9E3A-68B0-48A1-B084-585C77625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5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B52CEB-1BAC-4E92-AD01-DDE52161C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79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91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6DF2B61-063F-444D-9BC8-DC2E646FC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61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</dc:creator>
  <cp:lastModifiedBy>Cameron</cp:lastModifiedBy>
  <cp:revision>2</cp:revision>
  <dcterms:created xsi:type="dcterms:W3CDTF">2019-02-09T10:22:59Z</dcterms:created>
  <dcterms:modified xsi:type="dcterms:W3CDTF">2019-02-09T10:31:28Z</dcterms:modified>
</cp:coreProperties>
</file>