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4656"/>
  </p:normalViewPr>
  <p:slideViewPr>
    <p:cSldViewPr snapToGrid="0" snapToObjects="1">
      <p:cViewPr varScale="1">
        <p:scale>
          <a:sx n="84" d="100"/>
          <a:sy n="84" d="100"/>
        </p:scale>
        <p:origin x="216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491D1-3516-BF4C-A180-58C9FC9FF812}" type="datetimeFigureOut">
              <a:rPr kumimoji="1" lang="zh-CN" altLang="en-US" smtClean="0"/>
              <a:t>2019/6/26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67DA-53EE-3A4E-A058-5F33CE432FB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6356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491D1-3516-BF4C-A180-58C9FC9FF812}" type="datetimeFigureOut">
              <a:rPr kumimoji="1" lang="zh-CN" altLang="en-US" smtClean="0"/>
              <a:t>2019/6/26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67DA-53EE-3A4E-A058-5F33CE432FB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058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491D1-3516-BF4C-A180-58C9FC9FF812}" type="datetimeFigureOut">
              <a:rPr kumimoji="1" lang="zh-CN" altLang="en-US" smtClean="0"/>
              <a:t>2019/6/26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67DA-53EE-3A4E-A058-5F33CE432FB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5395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491D1-3516-BF4C-A180-58C9FC9FF812}" type="datetimeFigureOut">
              <a:rPr kumimoji="1" lang="zh-CN" altLang="en-US" smtClean="0"/>
              <a:t>2019/6/26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67DA-53EE-3A4E-A058-5F33CE432FB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798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491D1-3516-BF4C-A180-58C9FC9FF812}" type="datetimeFigureOut">
              <a:rPr kumimoji="1" lang="zh-CN" altLang="en-US" smtClean="0"/>
              <a:t>2019/6/26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67DA-53EE-3A4E-A058-5F33CE432FB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8665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491D1-3516-BF4C-A180-58C9FC9FF812}" type="datetimeFigureOut">
              <a:rPr kumimoji="1" lang="zh-CN" altLang="en-US" smtClean="0"/>
              <a:t>2019/6/26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67DA-53EE-3A4E-A058-5F33CE432FB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3670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491D1-3516-BF4C-A180-58C9FC9FF812}" type="datetimeFigureOut">
              <a:rPr kumimoji="1" lang="zh-CN" altLang="en-US" smtClean="0"/>
              <a:t>2019/6/26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67DA-53EE-3A4E-A058-5F33CE432FB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8903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491D1-3516-BF4C-A180-58C9FC9FF812}" type="datetimeFigureOut">
              <a:rPr kumimoji="1" lang="zh-CN" altLang="en-US" smtClean="0"/>
              <a:t>2019/6/26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67DA-53EE-3A4E-A058-5F33CE432FB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403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491D1-3516-BF4C-A180-58C9FC9FF812}" type="datetimeFigureOut">
              <a:rPr kumimoji="1" lang="zh-CN" altLang="en-US" smtClean="0"/>
              <a:t>2019/6/26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67DA-53EE-3A4E-A058-5F33CE432FB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1448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491D1-3516-BF4C-A180-58C9FC9FF812}" type="datetimeFigureOut">
              <a:rPr kumimoji="1" lang="zh-CN" altLang="en-US" smtClean="0"/>
              <a:t>2019/6/26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67DA-53EE-3A4E-A058-5F33CE432FB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4001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491D1-3516-BF4C-A180-58C9FC9FF812}" type="datetimeFigureOut">
              <a:rPr kumimoji="1" lang="zh-CN" altLang="en-US" smtClean="0"/>
              <a:t>2019/6/26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467DA-53EE-3A4E-A058-5F33CE432FB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090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491D1-3516-BF4C-A180-58C9FC9FF812}" type="datetimeFigureOut">
              <a:rPr kumimoji="1" lang="zh-CN" altLang="en-US" smtClean="0"/>
              <a:t>2019/6/26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467DA-53EE-3A4E-A058-5F33CE432FB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56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380" y="0"/>
            <a:ext cx="4595372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752" y="0"/>
            <a:ext cx="4490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0"/>
            <a:ext cx="4268062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762" y="0"/>
            <a:ext cx="4501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56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20" y="0"/>
            <a:ext cx="4376822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42" y="0"/>
            <a:ext cx="4398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70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60" y="0"/>
            <a:ext cx="4350796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756" y="0"/>
            <a:ext cx="4798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80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0"/>
            <a:ext cx="4402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57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宽屏</PresentationFormat>
  <Paragraphs>0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9" baseType="lpstr">
      <vt:lpstr>DengXian</vt:lpstr>
      <vt:lpstr>DengXian Light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Microsoft Office 用户</cp:lastModifiedBy>
  <cp:revision>1</cp:revision>
  <dcterms:created xsi:type="dcterms:W3CDTF">2019-06-27T06:49:02Z</dcterms:created>
  <dcterms:modified xsi:type="dcterms:W3CDTF">2019-06-27T06:50:23Z</dcterms:modified>
</cp:coreProperties>
</file>