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4656"/>
  </p:normalViewPr>
  <p:slideViewPr>
    <p:cSldViewPr snapToGrid="0" snapToObjects="1">
      <p:cViewPr varScale="1">
        <p:scale>
          <a:sx n="84" d="100"/>
          <a:sy n="84" d="100"/>
        </p:scale>
        <p:origin x="216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91D1-3516-BF4C-A180-58C9FC9FF812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7DA-53EE-3A4E-A058-5F33CE432FB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36356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91D1-3516-BF4C-A180-58C9FC9FF812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7DA-53EE-3A4E-A058-5F33CE432FB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2058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91D1-3516-BF4C-A180-58C9FC9FF812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7DA-53EE-3A4E-A058-5F33CE432FB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35395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91D1-3516-BF4C-A180-58C9FC9FF812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7DA-53EE-3A4E-A058-5F33CE432FB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77984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91D1-3516-BF4C-A180-58C9FC9FF812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7DA-53EE-3A4E-A058-5F33CE432FB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18665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91D1-3516-BF4C-A180-58C9FC9FF812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7DA-53EE-3A4E-A058-5F33CE432FB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83670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91D1-3516-BF4C-A180-58C9FC9FF812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7DA-53EE-3A4E-A058-5F33CE432FB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28903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91D1-3516-BF4C-A180-58C9FC9FF812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7DA-53EE-3A4E-A058-5F33CE432FB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1403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91D1-3516-BF4C-A180-58C9FC9FF812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7DA-53EE-3A4E-A058-5F33CE432FB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21448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91D1-3516-BF4C-A180-58C9FC9FF812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7DA-53EE-3A4E-A058-5F33CE432FB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94001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91D1-3516-BF4C-A180-58C9FC9FF812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7DA-53EE-3A4E-A058-5F33CE432FB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009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491D1-3516-BF4C-A180-58C9FC9FF812}" type="datetimeFigureOut">
              <a:rPr kumimoji="1" lang="zh-CN" altLang="en-US" smtClean="0"/>
              <a:t>2019/6/26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467DA-53EE-3A4E-A058-5F33CE432FB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356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380" y="0"/>
            <a:ext cx="4595372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752" y="0"/>
            <a:ext cx="44901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2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700" y="0"/>
            <a:ext cx="4268062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762" y="0"/>
            <a:ext cx="4501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456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220" y="0"/>
            <a:ext cx="4376822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042" y="0"/>
            <a:ext cx="43987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370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960" y="0"/>
            <a:ext cx="4350796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756" y="0"/>
            <a:ext cx="47982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80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0"/>
            <a:ext cx="44024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557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宽屏</PresentationFormat>
  <Paragraphs>0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9" baseType="lpstr">
      <vt:lpstr>DengXian</vt:lpstr>
      <vt:lpstr>DengXian Light</vt:lpstr>
      <vt:lpstr>Arial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Microsoft Office 用户</cp:lastModifiedBy>
  <cp:revision>1</cp:revision>
  <dcterms:created xsi:type="dcterms:W3CDTF">2019-06-27T06:49:02Z</dcterms:created>
  <dcterms:modified xsi:type="dcterms:W3CDTF">2019-06-27T06:50:23Z</dcterms:modified>
</cp:coreProperties>
</file>