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2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EFF68-E010-4713-B6B4-7CB97B9EA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28A0B-F573-4D7C-AC58-D32337C74A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EA3246-3AFC-49FE-B255-CAFC891FB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C31E0-E3BB-4371-AC44-FC17ADCE9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BF86F-1ECD-4021-9F0E-3DA1EE8A6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7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7BB4C-157F-42EE-BF58-B5335DA2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63161-95CC-4FF2-B156-9FFBDD396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E3E47-20CD-4187-988E-A3B352FB1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3E3D2-054C-46DD-BC0C-06FDB54D2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BD41C-D5FB-416C-853E-A2DDBE2F1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92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57596E-56C6-4540-A3E9-6714B0D2E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08AF0-4037-4557-8FB2-BABFDF83F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324C9-BEBB-4E96-9815-3CC4C3EE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F2554-775C-46E3-9643-BD68C245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16BD5-5A5B-4000-88E8-DE3053A8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09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35BAA-5303-41A8-8949-CBC2197C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84389-1CF2-4EC0-86ED-B6705258F6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9237D-BD20-448E-84F7-EBA63B852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8D520-BC74-4970-B428-8308EF354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4F2C5-EFFD-4F3B-A120-787704C54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5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7E6E1-261A-43BD-89BE-63577774F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D90F1-23F3-4644-A991-6388C61C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B8DCF-F36F-4156-950E-71750E7C6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BFF39-4384-4AD7-B4AA-67E20F981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0C3105-5317-49DC-BEEF-575EBC8FC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828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BD62E-EF0F-4538-8FC8-76E15FD46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EB6F0-6615-44B0-92BC-209AFE3E2E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6950C7-7BC1-4477-8866-C0167E5CC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09539F-F7B3-4180-99B4-3FA09232A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B77CA-EE1D-44B4-8686-C7EA72B5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654A8A-7163-49ED-B763-B351BFBA9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276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B004-2896-4F44-B773-FA3BE6E3D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999DF-BB7C-4A78-92A1-D1C14D5D9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A39E2E-A422-4115-90EE-0C2AF0747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CEB0D3-27BE-499D-AD59-1B2C96211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2C27E-D7E3-4326-A668-E4339386DC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E15315-ABA8-4289-9088-53EB1E4E7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A168F1-4F62-466C-8D8F-D01AE5E15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139CF7-CC84-4E5C-8095-6BF65687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6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5244-7CF7-4002-AD13-14B23A8C9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82DC0D-DB64-48BD-A44A-5CA310C1B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2CD316-0565-440B-A494-D78289287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7B371D-50AA-4968-BC45-17D1A5671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8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A25B3-298A-4791-8549-D6EABAC10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E37FA-9CF8-4E9D-954C-70984BC3E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3A0072-D633-43FF-A6AD-685BAC27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6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3E7E-FC01-43F3-B6E6-92D3A0D74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86EAE-DBC6-41FE-A8C4-BAEC0F950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70CA94-786A-4FE6-A1F0-EBCFCAFF3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DBA350-AA03-4DA8-AE07-4FCA424CC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5039D-3658-432A-9CDF-59B05A79A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86B60B-14FC-4FF6-BAC1-BE425A9D5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7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A935F-2798-48CB-92B8-C96709CCF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DA9766-9B14-4A5B-9A5E-79EBA0E6E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DAB0AE-3EF4-4237-9B71-864293239B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2E1488-7142-442D-B032-745947B34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F30D09-77DC-4332-90D1-222DBEF29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A6BF2-E964-45F3-9696-5A897457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20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C25C72-D663-4042-8947-D507302F0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5AC8AA-784F-4768-95C1-D3ACC17970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D9943-0BB2-4BE8-A59B-B073612699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ACD62-566A-4E03-AAC7-304D2D770328}" type="datetimeFigureOut">
              <a:rPr lang="en-US" smtClean="0"/>
              <a:t>7/14/2019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815B9-E641-4867-AD8A-8459E5D76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7BC45-5905-4B77-B1E0-05F3E4F755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A0D86-DE10-4BB6-90F0-68DFDDD04F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7B0247B-B2B1-4311-9298-3E668B0A07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144" t="6102" r="31101" b="8475"/>
          <a:stretch/>
        </p:blipFill>
        <p:spPr>
          <a:xfrm>
            <a:off x="3797085" y="418454"/>
            <a:ext cx="4602996" cy="585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68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6865137-DBD7-4DE6-B568-15E5281F141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558" t="7005" r="21442" b="3729"/>
          <a:stretch/>
        </p:blipFill>
        <p:spPr>
          <a:xfrm>
            <a:off x="2262753" y="480446"/>
            <a:ext cx="7315200" cy="6121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189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ACB6AE-DB5C-4132-8318-D5EB900224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88" r="20135" b="10089"/>
          <a:stretch/>
        </p:blipFill>
        <p:spPr>
          <a:xfrm>
            <a:off x="2631989" y="1"/>
            <a:ext cx="7105136" cy="6166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3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DEABD2-5DA0-4247-845A-31AF0529DD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10" t="28469" r="18311" b="6486"/>
          <a:stretch/>
        </p:blipFill>
        <p:spPr>
          <a:xfrm>
            <a:off x="2842054" y="1952368"/>
            <a:ext cx="7117492" cy="446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239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Shameeka Reyes</dc:creator>
  <cp:lastModifiedBy>Shameeka Reyes</cp:lastModifiedBy>
  <cp:revision>2</cp:revision>
  <dcterms:created xsi:type="dcterms:W3CDTF">2019-07-15T03:53:45Z</dcterms:created>
  <dcterms:modified xsi:type="dcterms:W3CDTF">2019-07-15T04:05:52Z</dcterms:modified>
</cp:coreProperties>
</file>