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6A97D-7A41-4875-8728-54C6EEC26B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E292EF-F67C-485D-B4B4-967E2ECC13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EA5FA0-85E5-4758-8851-64D90A4E4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4403-BDDB-41BF-9329-908FD1F6F0D5}" type="datetimeFigureOut">
              <a:rPr lang="en-AU" smtClean="0"/>
              <a:t>5/09/2018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86612-648C-474E-B5C4-C153D69A9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374D20-0825-4D6D-8610-BAAF1312E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8419-4207-4CA4-B11B-264811AB2C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5064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20336-5EF9-4C33-87C1-9D2296F3E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881EF3-8622-4A44-9302-79EC3BFA74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C07573-CF47-4F8A-B364-92BEF5461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4403-BDDB-41BF-9329-908FD1F6F0D5}" type="datetimeFigureOut">
              <a:rPr lang="en-AU" smtClean="0"/>
              <a:t>5/09/2018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D8414-AA05-4FD1-9A36-89208CAAA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D1B278-1087-496D-808D-6973F7A76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8419-4207-4CA4-B11B-264811AB2C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62964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21042D-4FCC-49ED-90F6-F47F1E5DD7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E89CEA-6277-4EAB-A89C-E991511285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E883A2-8993-4F82-84C4-5461BD355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4403-BDDB-41BF-9329-908FD1F6F0D5}" type="datetimeFigureOut">
              <a:rPr lang="en-AU" smtClean="0"/>
              <a:t>5/09/2018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DE9D0C-279C-48E1-9A97-EBEB953F4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5D32C-0DD7-42CD-8C38-AA20E2568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8419-4207-4CA4-B11B-264811AB2C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36956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82361-E5C6-4F00-BDF6-7DD49A795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903AE-083E-48D5-857B-22E2ECBED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830988-B4C5-446A-ADA7-238AC6FB0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4403-BDDB-41BF-9329-908FD1F6F0D5}" type="datetimeFigureOut">
              <a:rPr lang="en-AU" smtClean="0"/>
              <a:t>5/09/2018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5928F-39DF-4F0C-B923-9377B33F3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CB626-BA7B-404E-8F28-E7693761F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8419-4207-4CA4-B11B-264811AB2C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22904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55C2F-B5FB-4E5D-97DC-5A7DD562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4488A8-C46D-4D40-B33A-8BC50DD81F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95E91F-3E91-4E31-921A-58CC16F0E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4403-BDDB-41BF-9329-908FD1F6F0D5}" type="datetimeFigureOut">
              <a:rPr lang="en-AU" smtClean="0"/>
              <a:t>5/09/2018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A0DDBB-61B1-4906-9890-AEEEFF447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10A55-4A74-4C1D-B8B2-5E5748EA3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8419-4207-4CA4-B11B-264811AB2C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41111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D0E0E-4620-4166-AEAB-B84BF8AF6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6A62D-C321-4D3E-852A-9C64E51587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38E1ED-2E68-4C4D-84FC-29F8516768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3D38AF-87A7-4BDA-9E88-1BBC5A2EE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4403-BDDB-41BF-9329-908FD1F6F0D5}" type="datetimeFigureOut">
              <a:rPr lang="en-AU" smtClean="0"/>
              <a:t>5/09/2018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200588-C47D-4AB0-9717-444848262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9D026E-470B-453E-9B7A-C28552CA8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8419-4207-4CA4-B11B-264811AB2C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3208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8519-A0E9-45E7-A187-8D0CB3DE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F43EAB-2488-49AE-A5D9-F1625D9A7A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BF7E59-032B-456D-B215-872D01BB56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11096E-ED5D-482B-9CCE-1EADF2B75B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86BA4E-6B7D-401E-9106-393BD74B28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3C568B-9226-4005-8265-FCECB07A3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4403-BDDB-41BF-9329-908FD1F6F0D5}" type="datetimeFigureOut">
              <a:rPr lang="en-AU" smtClean="0"/>
              <a:t>5/09/2018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1252BE-C4A4-4AFE-AAED-60469D68A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367343-7064-4D16-A4CE-8EBFACB5F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8419-4207-4CA4-B11B-264811AB2C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76482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9C1AC-EA4D-4D1E-9446-C8C38E9D6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8746F4-5AC2-4C68-AA6B-4C13B6F3B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4403-BDDB-41BF-9329-908FD1F6F0D5}" type="datetimeFigureOut">
              <a:rPr lang="en-AU" smtClean="0"/>
              <a:t>5/09/2018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139F30-F1D4-4B5E-B71C-46CF523F2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861FB2-EE54-4571-B84D-2DB2A4329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8419-4207-4CA4-B11B-264811AB2C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1093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D1BBE4-2149-4174-A473-5386547FB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4403-BDDB-41BF-9329-908FD1F6F0D5}" type="datetimeFigureOut">
              <a:rPr lang="en-AU" smtClean="0"/>
              <a:t>5/09/2018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BBBB3A-A0B9-4968-8567-68CC4276F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2CF43E-7F1C-4795-A876-48064E2B8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8419-4207-4CA4-B11B-264811AB2C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48562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31EC1-F309-4473-87D8-14DFB8944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26244-AAE1-48BA-8F84-6D7330CFDE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011B0C-D1B2-494A-832C-4EC97EAAB9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03C3B6-2612-4A19-ABA6-5E29F1C80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4403-BDDB-41BF-9329-908FD1F6F0D5}" type="datetimeFigureOut">
              <a:rPr lang="en-AU" smtClean="0"/>
              <a:t>5/09/2018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D9EC9D-B6DF-4A9C-A3D7-F68E97160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A0CA98-F228-48FC-86E4-72BA27BFB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8419-4207-4CA4-B11B-264811AB2C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94331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4C878-3BB8-4C7E-96A8-08A4E15FA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2E9481-877C-449B-A6C5-4CA8D51370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807C09-FD9A-4F24-886E-5960693F30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532074-98EF-49FD-88E1-955B93C90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4403-BDDB-41BF-9329-908FD1F6F0D5}" type="datetimeFigureOut">
              <a:rPr lang="en-AU" smtClean="0"/>
              <a:t>5/09/2018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3F98D8-F6F8-454A-B8A7-6D16BE117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7D276F-6FE5-4FC4-96A5-C68087251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8419-4207-4CA4-B11B-264811AB2C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6511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26EA7C-9FEA-42FE-85C2-97D9DE518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7A6A63-5C95-4984-859D-6D203136D5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0C4791-90A9-4802-81A3-411A7F9B62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74403-BDDB-41BF-9329-908FD1F6F0D5}" type="datetimeFigureOut">
              <a:rPr lang="en-AU" smtClean="0"/>
              <a:t>5/09/2018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8DD3A8-B771-46BC-AF74-07A5CBD121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432A8A-CFA7-492A-9B58-28C0713268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88419-4207-4CA4-B11B-264811AB2CD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11735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FB4523E-8C43-411B-B0AA-96E8A4EC86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71437"/>
            <a:ext cx="5905500" cy="67151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C3D66DD-A87D-47B0-B1CA-8C248A6FFC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400050"/>
            <a:ext cx="6000750" cy="16954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857C096-E861-4E44-8BE1-90F68C20D8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6963" y="2047874"/>
            <a:ext cx="5824538" cy="636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072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Xi Wen Chan</dc:creator>
  <cp:lastModifiedBy>Xi Wen Chan</cp:lastModifiedBy>
  <cp:revision>1</cp:revision>
  <dcterms:created xsi:type="dcterms:W3CDTF">2018-09-05T12:47:17Z</dcterms:created>
  <dcterms:modified xsi:type="dcterms:W3CDTF">2018-09-05T13:27:39Z</dcterms:modified>
</cp:coreProperties>
</file>